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48" r:id="rId5"/>
  </p:sldMasterIdLst>
  <p:notesMasterIdLst>
    <p:notesMasterId r:id="rId10"/>
  </p:notesMasterIdLst>
  <p:sldIdLst>
    <p:sldId id="2147471705" r:id="rId6"/>
    <p:sldId id="2147471701" r:id="rId7"/>
    <p:sldId id="2147471703" r:id="rId8"/>
    <p:sldId id="214747170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26A7F3-D039-7E01-30AE-C294C9A4DF73}" name="Liz Dupont" initials="" userId="S::Liz.Dupont@NewEraTech.com::083a4bc7-2811-47cf-a752-cdb8e04bb03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C69"/>
    <a:srgbClr val="49C8E9"/>
    <a:srgbClr val="49C8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97B8F5-A8E1-4AC9-90D1-28F9FC371F3B}" v="395" dt="2025-04-30T18:52:41.0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9"/>
  </p:normalViewPr>
  <p:slideViewPr>
    <p:cSldViewPr snapToGrid="0">
      <p:cViewPr varScale="1">
        <p:scale>
          <a:sx n="103" d="100"/>
          <a:sy n="103" d="100"/>
        </p:scale>
        <p:origin x="8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17" Type="http://schemas.microsoft.com/office/2018/10/relationships/authors" Target="author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2.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Young" userId="S::jennifer.young@neweratech.com::67266a8a-7148-4db0-a305-8a94403553f5" providerId="AD" clId="Web-{E8B1DEC5-9E3F-4E08-AFBB-AA3FA8B65332}"/>
    <pc:docChg chg="modSld">
      <pc:chgData name="Jennifer Young" userId="S::jennifer.young@neweratech.com::67266a8a-7148-4db0-a305-8a94403553f5" providerId="AD" clId="Web-{E8B1DEC5-9E3F-4E08-AFBB-AA3FA8B65332}" dt="2025-04-28T13:14:26.488" v="84" actId="1076"/>
      <pc:docMkLst>
        <pc:docMk/>
      </pc:docMkLst>
      <pc:sldChg chg="delSp modSp delAnim">
        <pc:chgData name="Jennifer Young" userId="S::jennifer.young@neweratech.com::67266a8a-7148-4db0-a305-8a94403553f5" providerId="AD" clId="Web-{E8B1DEC5-9E3F-4E08-AFBB-AA3FA8B65332}" dt="2025-04-28T13:14:26.488" v="84" actId="1076"/>
        <pc:sldMkLst>
          <pc:docMk/>
          <pc:sldMk cId="3269090326" sldId="2147471701"/>
        </pc:sldMkLst>
        <pc:spChg chg="mod">
          <ac:chgData name="Jennifer Young" userId="S::jennifer.young@neweratech.com::67266a8a-7148-4db0-a305-8a94403553f5" providerId="AD" clId="Web-{E8B1DEC5-9E3F-4E08-AFBB-AA3FA8B65332}" dt="2025-04-28T13:12:04.938" v="42" actId="20577"/>
          <ac:spMkLst>
            <pc:docMk/>
            <pc:sldMk cId="3269090326" sldId="2147471701"/>
            <ac:spMk id="5" creationId="{6A59A853-63D6-BBD9-BFA4-E635CFD85FC9}"/>
          </ac:spMkLst>
        </pc:spChg>
        <pc:spChg chg="topLvl">
          <ac:chgData name="Jennifer Young" userId="S::jennifer.young@neweratech.com::67266a8a-7148-4db0-a305-8a94403553f5" providerId="AD" clId="Web-{E8B1DEC5-9E3F-4E08-AFBB-AA3FA8B65332}" dt="2025-04-28T13:14:18.676" v="83"/>
          <ac:spMkLst>
            <pc:docMk/>
            <pc:sldMk cId="3269090326" sldId="2147471701"/>
            <ac:spMk id="23" creationId="{F7A31C8F-B05C-D0D6-6562-B0E990C6DD2A}"/>
          </ac:spMkLst>
        </pc:spChg>
        <pc:spChg chg="mod topLvl">
          <ac:chgData name="Jennifer Young" userId="S::jennifer.young@neweratech.com::67266a8a-7148-4db0-a305-8a94403553f5" providerId="AD" clId="Web-{E8B1DEC5-9E3F-4E08-AFBB-AA3FA8B65332}" dt="2025-04-28T13:14:26.488" v="84" actId="1076"/>
          <ac:spMkLst>
            <pc:docMk/>
            <pc:sldMk cId="3269090326" sldId="2147471701"/>
            <ac:spMk id="24" creationId="{BED25608-9CCA-F9DE-E9B2-435F55AAACDB}"/>
          </ac:spMkLst>
        </pc:spChg>
        <pc:grpChg chg="del">
          <ac:chgData name="Jennifer Young" userId="S::jennifer.young@neweratech.com::67266a8a-7148-4db0-a305-8a94403553f5" providerId="AD" clId="Web-{E8B1DEC5-9E3F-4E08-AFBB-AA3FA8B65332}" dt="2025-04-28T13:14:18.676" v="83"/>
          <ac:grpSpMkLst>
            <pc:docMk/>
            <pc:sldMk cId="3269090326" sldId="2147471701"/>
            <ac:grpSpMk id="32" creationId="{16B41268-884D-63F7-D262-3D366AACC9D4}"/>
          </ac:grpSpMkLst>
        </pc:grpChg>
      </pc:sldChg>
    </pc:docChg>
  </pc:docChgLst>
  <pc:docChgLst>
    <pc:chgData name="Jennifer Young" userId="S::jennifer.young@neweratech.com::67266a8a-7148-4db0-a305-8a94403553f5" providerId="AD" clId="Web-{01B8BDBF-DD57-49B6-95A0-AEEC3D53CEBD}"/>
    <pc:docChg chg="modSld">
      <pc:chgData name="Jennifer Young" userId="S::jennifer.young@neweratech.com::67266a8a-7148-4db0-a305-8a94403553f5" providerId="AD" clId="Web-{01B8BDBF-DD57-49B6-95A0-AEEC3D53CEBD}" dt="2025-04-25T15:59:51.623" v="6" actId="20577"/>
      <pc:docMkLst>
        <pc:docMk/>
      </pc:docMkLst>
      <pc:sldChg chg="modSp">
        <pc:chgData name="Jennifer Young" userId="S::jennifer.young@neweratech.com::67266a8a-7148-4db0-a305-8a94403553f5" providerId="AD" clId="Web-{01B8BDBF-DD57-49B6-95A0-AEEC3D53CEBD}" dt="2025-04-25T15:59:51.623" v="6" actId="20577"/>
        <pc:sldMkLst>
          <pc:docMk/>
          <pc:sldMk cId="1264580184" sldId="2147471706"/>
        </pc:sldMkLst>
        <pc:spChg chg="mod">
          <ac:chgData name="Jennifer Young" userId="S::jennifer.young@neweratech.com::67266a8a-7148-4db0-a305-8a94403553f5" providerId="AD" clId="Web-{01B8BDBF-DD57-49B6-95A0-AEEC3D53CEBD}" dt="2025-04-25T15:59:51.623" v="6" actId="20577"/>
          <ac:spMkLst>
            <pc:docMk/>
            <pc:sldMk cId="1264580184" sldId="2147471706"/>
            <ac:spMk id="37" creationId="{A8B2B11E-15AD-6175-59CD-2395E43DDABE}"/>
          </ac:spMkLst>
        </pc:spChg>
        <pc:spChg chg="mod">
          <ac:chgData name="Jennifer Young" userId="S::jennifer.young@neweratech.com::67266a8a-7148-4db0-a305-8a94403553f5" providerId="AD" clId="Web-{01B8BDBF-DD57-49B6-95A0-AEEC3D53CEBD}" dt="2025-04-25T15:59:40.077" v="3" actId="20577"/>
          <ac:spMkLst>
            <pc:docMk/>
            <pc:sldMk cId="1264580184" sldId="2147471706"/>
            <ac:spMk id="40" creationId="{EC3383AF-9B89-9504-2ABC-B06D72F1BC84}"/>
          </ac:spMkLst>
        </pc:spChg>
        <pc:spChg chg="mod">
          <ac:chgData name="Jennifer Young" userId="S::jennifer.young@neweratech.com::67266a8a-7148-4db0-a305-8a94403553f5" providerId="AD" clId="Web-{01B8BDBF-DD57-49B6-95A0-AEEC3D53CEBD}" dt="2025-04-25T15:59:47.483" v="4" actId="20577"/>
          <ac:spMkLst>
            <pc:docMk/>
            <pc:sldMk cId="1264580184" sldId="2147471706"/>
            <ac:spMk id="41" creationId="{0088311D-D4CB-8F29-C854-8F53E9C57131}"/>
          </ac:spMkLst>
        </pc:spChg>
      </pc:sldChg>
    </pc:docChg>
  </pc:docChgLst>
  <pc:docChgLst>
    <pc:chgData name="Jennifer Young" userId="S::jennifer.young@neweratech.com::67266a8a-7148-4db0-a305-8a94403553f5" providerId="AD" clId="Web-{0EF34B19-188F-486E-8AA4-D8A40952BBE6}"/>
    <pc:docChg chg="modSld">
      <pc:chgData name="Jennifer Young" userId="S::jennifer.young@neweratech.com::67266a8a-7148-4db0-a305-8a94403553f5" providerId="AD" clId="Web-{0EF34B19-188F-486E-8AA4-D8A40952BBE6}" dt="2025-04-25T19:41:20.274" v="49" actId="20577"/>
      <pc:docMkLst>
        <pc:docMk/>
      </pc:docMkLst>
      <pc:sldChg chg="modSp">
        <pc:chgData name="Jennifer Young" userId="S::jennifer.young@neweratech.com::67266a8a-7148-4db0-a305-8a94403553f5" providerId="AD" clId="Web-{0EF34B19-188F-486E-8AA4-D8A40952BBE6}" dt="2025-04-25T19:28:30.277" v="2" actId="20577"/>
        <pc:sldMkLst>
          <pc:docMk/>
          <pc:sldMk cId="2907891173" sldId="2147471703"/>
        </pc:sldMkLst>
        <pc:spChg chg="mod">
          <ac:chgData name="Jennifer Young" userId="S::jennifer.young@neweratech.com::67266a8a-7148-4db0-a305-8a94403553f5" providerId="AD" clId="Web-{0EF34B19-188F-486E-8AA4-D8A40952BBE6}" dt="2025-04-25T19:28:30.277" v="2" actId="20577"/>
          <ac:spMkLst>
            <pc:docMk/>
            <pc:sldMk cId="2907891173" sldId="2147471703"/>
            <ac:spMk id="11" creationId="{00FE3595-8074-C210-AABC-A5C6C2A94FE4}"/>
          </ac:spMkLst>
        </pc:spChg>
      </pc:sldChg>
      <pc:sldChg chg="modSp">
        <pc:chgData name="Jennifer Young" userId="S::jennifer.young@neweratech.com::67266a8a-7148-4db0-a305-8a94403553f5" providerId="AD" clId="Web-{0EF34B19-188F-486E-8AA4-D8A40952BBE6}" dt="2025-04-25T19:41:20.274" v="49" actId="20577"/>
        <pc:sldMkLst>
          <pc:docMk/>
          <pc:sldMk cId="3191477812" sldId="2147471705"/>
        </pc:sldMkLst>
        <pc:spChg chg="mod">
          <ac:chgData name="Jennifer Young" userId="S::jennifer.young@neweratech.com::67266a8a-7148-4db0-a305-8a94403553f5" providerId="AD" clId="Web-{0EF34B19-188F-486E-8AA4-D8A40952BBE6}" dt="2025-04-25T19:41:20.274" v="49" actId="20577"/>
          <ac:spMkLst>
            <pc:docMk/>
            <pc:sldMk cId="3191477812" sldId="2147471705"/>
            <ac:spMk id="2" creationId="{3B687480-0F8D-C5C7-37D8-A36C293FEC5D}"/>
          </ac:spMkLst>
        </pc:spChg>
      </pc:sldChg>
    </pc:docChg>
  </pc:docChgLst>
  <pc:docChgLst>
    <pc:chgData name="Jennifer Young" userId="S::jennifer.young@neweratech.com::67266a8a-7148-4db0-a305-8a94403553f5" providerId="AD" clId="Web-{9F97B8F5-A8E1-4AC9-90D1-28F9FC371F3B}"/>
    <pc:docChg chg="modSld">
      <pc:chgData name="Jennifer Young" userId="S::jennifer.young@neweratech.com::67266a8a-7148-4db0-a305-8a94403553f5" providerId="AD" clId="Web-{9F97B8F5-A8E1-4AC9-90D1-28F9FC371F3B}" dt="2025-04-30T18:52:41.013" v="211" actId="20577"/>
      <pc:docMkLst>
        <pc:docMk/>
      </pc:docMkLst>
      <pc:sldChg chg="modSp">
        <pc:chgData name="Jennifer Young" userId="S::jennifer.young@neweratech.com::67266a8a-7148-4db0-a305-8a94403553f5" providerId="AD" clId="Web-{9F97B8F5-A8E1-4AC9-90D1-28F9FC371F3B}" dt="2025-04-30T18:52:41.013" v="211" actId="20577"/>
        <pc:sldMkLst>
          <pc:docMk/>
          <pc:sldMk cId="3269090326" sldId="2147471701"/>
        </pc:sldMkLst>
        <pc:spChg chg="mod">
          <ac:chgData name="Jennifer Young" userId="S::jennifer.young@neweratech.com::67266a8a-7148-4db0-a305-8a94403553f5" providerId="AD" clId="Web-{9F97B8F5-A8E1-4AC9-90D1-28F9FC371F3B}" dt="2025-04-30T18:49:19.435" v="174" actId="20577"/>
          <ac:spMkLst>
            <pc:docMk/>
            <pc:sldMk cId="3269090326" sldId="2147471701"/>
            <ac:spMk id="5" creationId="{6A59A853-63D6-BBD9-BFA4-E635CFD85FC9}"/>
          </ac:spMkLst>
        </pc:spChg>
        <pc:spChg chg="mod">
          <ac:chgData name="Jennifer Young" userId="S::jennifer.young@neweratech.com::67266a8a-7148-4db0-a305-8a94403553f5" providerId="AD" clId="Web-{9F97B8F5-A8E1-4AC9-90D1-28F9FC371F3B}" dt="2025-04-30T18:52:41.013" v="211" actId="20577"/>
          <ac:spMkLst>
            <pc:docMk/>
            <pc:sldMk cId="3269090326" sldId="2147471701"/>
            <ac:spMk id="24" creationId="{BED25608-9CCA-F9DE-E9B2-435F55AAACDB}"/>
          </ac:spMkLst>
        </pc:spChg>
      </pc:sldChg>
      <pc:sldChg chg="modSp">
        <pc:chgData name="Jennifer Young" userId="S::jennifer.young@neweratech.com::67266a8a-7148-4db0-a305-8a94403553f5" providerId="AD" clId="Web-{9F97B8F5-A8E1-4AC9-90D1-28F9FC371F3B}" dt="2025-04-30T18:47:28.575" v="38" actId="20577"/>
        <pc:sldMkLst>
          <pc:docMk/>
          <pc:sldMk cId="1264580184" sldId="2147471706"/>
        </pc:sldMkLst>
        <pc:spChg chg="mod">
          <ac:chgData name="Jennifer Young" userId="S::jennifer.young@neweratech.com::67266a8a-7148-4db0-a305-8a94403553f5" providerId="AD" clId="Web-{9F97B8F5-A8E1-4AC9-90D1-28F9FC371F3B}" dt="2025-04-30T18:47:28.575" v="38" actId="20577"/>
          <ac:spMkLst>
            <pc:docMk/>
            <pc:sldMk cId="1264580184" sldId="2147471706"/>
            <ac:spMk id="5" creationId="{6A59A853-63D6-BBD9-BFA4-E635CFD85FC9}"/>
          </ac:spMkLst>
        </pc:spChg>
      </pc:sldChg>
    </pc:docChg>
  </pc:docChgLst>
  <pc:docChgLst>
    <pc:chgData name="Christy Glesing" userId="S::christy.glesing@neweratech.com::dde37acc-2d65-45af-9aea-46028e9aaf33" providerId="AD" clId="Web-{00CE14BB-0877-D7E1-E499-68C0FEC714AC}"/>
    <pc:docChg chg="modSld">
      <pc:chgData name="Christy Glesing" userId="S::christy.glesing@neweratech.com::dde37acc-2d65-45af-9aea-46028e9aaf33" providerId="AD" clId="Web-{00CE14BB-0877-D7E1-E499-68C0FEC714AC}" dt="2025-04-25T16:15:25.249" v="3231" actId="20577"/>
      <pc:docMkLst>
        <pc:docMk/>
      </pc:docMkLst>
      <pc:sldChg chg="modSp">
        <pc:chgData name="Christy Glesing" userId="S::christy.glesing@neweratech.com::dde37acc-2d65-45af-9aea-46028e9aaf33" providerId="AD" clId="Web-{00CE14BB-0877-D7E1-E499-68C0FEC714AC}" dt="2025-04-25T15:49:18.473" v="2677" actId="20577"/>
        <pc:sldMkLst>
          <pc:docMk/>
          <pc:sldMk cId="3269090326" sldId="2147471701"/>
        </pc:sldMkLst>
        <pc:spChg chg="mod">
          <ac:chgData name="Christy Glesing" userId="S::christy.glesing@neweratech.com::dde37acc-2d65-45af-9aea-46028e9aaf33" providerId="AD" clId="Web-{00CE14BB-0877-D7E1-E499-68C0FEC714AC}" dt="2025-04-25T15:12:20.260" v="1975" actId="20577"/>
          <ac:spMkLst>
            <pc:docMk/>
            <pc:sldMk cId="3269090326" sldId="2147471701"/>
            <ac:spMk id="5" creationId="{6A59A853-63D6-BBD9-BFA4-E635CFD85FC9}"/>
          </ac:spMkLst>
        </pc:spChg>
        <pc:spChg chg="mod">
          <ac:chgData name="Christy Glesing" userId="S::christy.glesing@neweratech.com::dde37acc-2d65-45af-9aea-46028e9aaf33" providerId="AD" clId="Web-{00CE14BB-0877-D7E1-E499-68C0FEC714AC}" dt="2025-04-25T15:49:18.473" v="2677" actId="20577"/>
          <ac:spMkLst>
            <pc:docMk/>
            <pc:sldMk cId="3269090326" sldId="2147471701"/>
            <ac:spMk id="24" creationId="{BED25608-9CCA-F9DE-E9B2-435F55AAACDB}"/>
          </ac:spMkLst>
        </pc:spChg>
      </pc:sldChg>
      <pc:sldChg chg="addSp delSp modSp modNotes">
        <pc:chgData name="Christy Glesing" userId="S::christy.glesing@neweratech.com::dde37acc-2d65-45af-9aea-46028e9aaf33" providerId="AD" clId="Web-{00CE14BB-0877-D7E1-E499-68C0FEC714AC}" dt="2025-04-25T16:13:40.781" v="3229" actId="1076"/>
        <pc:sldMkLst>
          <pc:docMk/>
          <pc:sldMk cId="2907891173" sldId="2147471703"/>
        </pc:sldMkLst>
        <pc:spChg chg="mod">
          <ac:chgData name="Christy Glesing" userId="S::christy.glesing@neweratech.com::dde37acc-2d65-45af-9aea-46028e9aaf33" providerId="AD" clId="Web-{00CE14BB-0877-D7E1-E499-68C0FEC714AC}" dt="2025-04-25T15:57:02.112" v="2814" actId="14100"/>
          <ac:spMkLst>
            <pc:docMk/>
            <pc:sldMk cId="2907891173" sldId="2147471703"/>
            <ac:spMk id="3" creationId="{494E45EA-5335-2B4E-6CC7-1DAD23DEFAFB}"/>
          </ac:spMkLst>
        </pc:spChg>
        <pc:spChg chg="add mod">
          <ac:chgData name="Christy Glesing" userId="S::christy.glesing@neweratech.com::dde37acc-2d65-45af-9aea-46028e9aaf33" providerId="AD" clId="Web-{00CE14BB-0877-D7E1-E499-68C0FEC714AC}" dt="2025-04-25T16:12:28.640" v="3217" actId="1076"/>
          <ac:spMkLst>
            <pc:docMk/>
            <pc:sldMk cId="2907891173" sldId="2147471703"/>
            <ac:spMk id="4" creationId="{57DCC493-6FDA-7059-E4AD-DAAD2EDD69DE}"/>
          </ac:spMkLst>
        </pc:spChg>
        <pc:spChg chg="add mod">
          <ac:chgData name="Christy Glesing" userId="S::christy.glesing@neweratech.com::dde37acc-2d65-45af-9aea-46028e9aaf33" providerId="AD" clId="Web-{00CE14BB-0877-D7E1-E499-68C0FEC714AC}" dt="2025-04-25T16:12:28.656" v="3218" actId="1076"/>
          <ac:spMkLst>
            <pc:docMk/>
            <pc:sldMk cId="2907891173" sldId="2147471703"/>
            <ac:spMk id="5" creationId="{29FAB953-CAD7-17B9-03A4-2B5EF13EE4FA}"/>
          </ac:spMkLst>
        </pc:spChg>
        <pc:spChg chg="add mod">
          <ac:chgData name="Christy Glesing" userId="S::christy.glesing@neweratech.com::dde37acc-2d65-45af-9aea-46028e9aaf33" providerId="AD" clId="Web-{00CE14BB-0877-D7E1-E499-68C0FEC714AC}" dt="2025-04-25T16:12:28.672" v="3219" actId="1076"/>
          <ac:spMkLst>
            <pc:docMk/>
            <pc:sldMk cId="2907891173" sldId="2147471703"/>
            <ac:spMk id="8" creationId="{AFCF4AF3-2026-6086-9E03-FAC6FF7FF1EA}"/>
          </ac:spMkLst>
        </pc:spChg>
        <pc:spChg chg="add mod">
          <ac:chgData name="Christy Glesing" userId="S::christy.glesing@neweratech.com::dde37acc-2d65-45af-9aea-46028e9aaf33" providerId="AD" clId="Web-{00CE14BB-0877-D7E1-E499-68C0FEC714AC}" dt="2025-04-25T16:12:39.172" v="3221" actId="1076"/>
          <ac:spMkLst>
            <pc:docMk/>
            <pc:sldMk cId="2907891173" sldId="2147471703"/>
            <ac:spMk id="10" creationId="{9877E0C3-47BB-3E76-3BF9-CCDD51B6419C}"/>
          </ac:spMkLst>
        </pc:spChg>
        <pc:spChg chg="add mod">
          <ac:chgData name="Christy Glesing" userId="S::christy.glesing@neweratech.com::dde37acc-2d65-45af-9aea-46028e9aaf33" providerId="AD" clId="Web-{00CE14BB-0877-D7E1-E499-68C0FEC714AC}" dt="2025-04-25T16:12:44.656" v="3222" actId="1076"/>
          <ac:spMkLst>
            <pc:docMk/>
            <pc:sldMk cId="2907891173" sldId="2147471703"/>
            <ac:spMk id="17" creationId="{D6001BD4-D148-2726-848F-269C08522526}"/>
          </ac:spMkLst>
        </pc:spChg>
        <pc:spChg chg="add mod">
          <ac:chgData name="Christy Glesing" userId="S::christy.glesing@neweratech.com::dde37acc-2d65-45af-9aea-46028e9aaf33" providerId="AD" clId="Web-{00CE14BB-0877-D7E1-E499-68C0FEC714AC}" dt="2025-04-25T16:13:12.031" v="3225" actId="1076"/>
          <ac:spMkLst>
            <pc:docMk/>
            <pc:sldMk cId="2907891173" sldId="2147471703"/>
            <ac:spMk id="18" creationId="{6DDB4776-68AD-46AC-FE4B-DEC70D4EEA1C}"/>
          </ac:spMkLst>
        </pc:spChg>
        <pc:spChg chg="add mod">
          <ac:chgData name="Christy Glesing" userId="S::christy.glesing@neweratech.com::dde37acc-2d65-45af-9aea-46028e9aaf33" providerId="AD" clId="Web-{00CE14BB-0877-D7E1-E499-68C0FEC714AC}" dt="2025-04-25T16:13:37.234" v="3228" actId="1076"/>
          <ac:spMkLst>
            <pc:docMk/>
            <pc:sldMk cId="2907891173" sldId="2147471703"/>
            <ac:spMk id="19" creationId="{3B7FDDC0-3C00-8D82-D7AD-91039366B065}"/>
          </ac:spMkLst>
        </pc:spChg>
        <pc:spChg chg="add mod">
          <ac:chgData name="Christy Glesing" userId="S::christy.glesing@neweratech.com::dde37acc-2d65-45af-9aea-46028e9aaf33" providerId="AD" clId="Web-{00CE14BB-0877-D7E1-E499-68C0FEC714AC}" dt="2025-04-25T16:13:31.203" v="3227" actId="1076"/>
          <ac:spMkLst>
            <pc:docMk/>
            <pc:sldMk cId="2907891173" sldId="2147471703"/>
            <ac:spMk id="20" creationId="{D7E05C5A-6CA7-AE16-0516-7220B02E9AC2}"/>
          </ac:spMkLst>
        </pc:spChg>
      </pc:sldChg>
      <pc:sldChg chg="modSp">
        <pc:chgData name="Christy Glesing" userId="S::christy.glesing@neweratech.com::dde37acc-2d65-45af-9aea-46028e9aaf33" providerId="AD" clId="Web-{00CE14BB-0877-D7E1-E499-68C0FEC714AC}" dt="2025-04-25T15:47:49.252" v="2675" actId="20577"/>
        <pc:sldMkLst>
          <pc:docMk/>
          <pc:sldMk cId="3191477812" sldId="2147471705"/>
        </pc:sldMkLst>
        <pc:spChg chg="mod">
          <ac:chgData name="Christy Glesing" userId="S::christy.glesing@neweratech.com::dde37acc-2d65-45af-9aea-46028e9aaf33" providerId="AD" clId="Web-{00CE14BB-0877-D7E1-E499-68C0FEC714AC}" dt="2025-04-25T15:47:49.252" v="2675" actId="20577"/>
          <ac:spMkLst>
            <pc:docMk/>
            <pc:sldMk cId="3191477812" sldId="2147471705"/>
            <ac:spMk id="3" creationId="{2EFE5935-8A19-E860-7EFA-6C06A54F97B8}"/>
          </ac:spMkLst>
        </pc:spChg>
      </pc:sldChg>
      <pc:sldChg chg="modSp">
        <pc:chgData name="Christy Glesing" userId="S::christy.glesing@neweratech.com::dde37acc-2d65-45af-9aea-46028e9aaf33" providerId="AD" clId="Web-{00CE14BB-0877-D7E1-E499-68C0FEC714AC}" dt="2025-04-25T16:15:25.249" v="3231" actId="20577"/>
        <pc:sldMkLst>
          <pc:docMk/>
          <pc:sldMk cId="1264580184" sldId="2147471706"/>
        </pc:sldMkLst>
        <pc:spChg chg="mod">
          <ac:chgData name="Christy Glesing" userId="S::christy.glesing@neweratech.com::dde37acc-2d65-45af-9aea-46028e9aaf33" providerId="AD" clId="Web-{00CE14BB-0877-D7E1-E499-68C0FEC714AC}" dt="2025-04-25T16:15:25.249" v="3231" actId="20577"/>
          <ac:spMkLst>
            <pc:docMk/>
            <pc:sldMk cId="1264580184" sldId="2147471706"/>
            <ac:spMk id="5" creationId="{6A59A853-63D6-BBD9-BFA4-E635CFD85FC9}"/>
          </ac:spMkLst>
        </pc:spChg>
        <pc:spChg chg="mod">
          <ac:chgData name="Christy Glesing" userId="S::christy.glesing@neweratech.com::dde37acc-2d65-45af-9aea-46028e9aaf33" providerId="AD" clId="Web-{00CE14BB-0877-D7E1-E499-68C0FEC714AC}" dt="2025-04-25T15:44:09.940" v="2607" actId="20577"/>
          <ac:spMkLst>
            <pc:docMk/>
            <pc:sldMk cId="1264580184" sldId="2147471706"/>
            <ac:spMk id="6" creationId="{4E078026-CC0C-70CD-17D2-E1601E7F0DE5}"/>
          </ac:spMkLst>
        </pc:spChg>
        <pc:spChg chg="mod">
          <ac:chgData name="Christy Glesing" userId="S::christy.glesing@neweratech.com::dde37acc-2d65-45af-9aea-46028e9aaf33" providerId="AD" clId="Web-{00CE14BB-0877-D7E1-E499-68C0FEC714AC}" dt="2025-04-25T15:40:44.941" v="2536" actId="1076"/>
          <ac:spMkLst>
            <pc:docMk/>
            <pc:sldMk cId="1264580184" sldId="2147471706"/>
            <ac:spMk id="12" creationId="{44C3EBD0-4E03-6B22-EF06-71A92B0070BC}"/>
          </ac:spMkLst>
        </pc:spChg>
        <pc:spChg chg="mod ord">
          <ac:chgData name="Christy Glesing" userId="S::christy.glesing@neweratech.com::dde37acc-2d65-45af-9aea-46028e9aaf33" providerId="AD" clId="Web-{00CE14BB-0877-D7E1-E499-68C0FEC714AC}" dt="2025-04-25T15:46:23.658" v="2651" actId="20577"/>
          <ac:spMkLst>
            <pc:docMk/>
            <pc:sldMk cId="1264580184" sldId="2147471706"/>
            <ac:spMk id="14" creationId="{DD86469F-A90B-3FAB-7DDD-B7B20154EB4E}"/>
          </ac:spMkLst>
        </pc:spChg>
        <pc:spChg chg="mod ord">
          <ac:chgData name="Christy Glesing" userId="S::christy.glesing@neweratech.com::dde37acc-2d65-45af-9aea-46028e9aaf33" providerId="AD" clId="Web-{00CE14BB-0877-D7E1-E499-68C0FEC714AC}" dt="2025-04-25T15:40:00.941" v="2528"/>
          <ac:spMkLst>
            <pc:docMk/>
            <pc:sldMk cId="1264580184" sldId="2147471706"/>
            <ac:spMk id="33" creationId="{E3FD17FC-C503-D268-1837-5E1217310C68}"/>
          </ac:spMkLst>
        </pc:spChg>
        <pc:spChg chg="mod">
          <ac:chgData name="Christy Glesing" userId="S::christy.glesing@neweratech.com::dde37acc-2d65-45af-9aea-46028e9aaf33" providerId="AD" clId="Web-{00CE14BB-0877-D7E1-E499-68C0FEC714AC}" dt="2025-04-25T15:45:00.659" v="2609" actId="20577"/>
          <ac:spMkLst>
            <pc:docMk/>
            <pc:sldMk cId="1264580184" sldId="2147471706"/>
            <ac:spMk id="37" creationId="{A8B2B11E-15AD-6175-59CD-2395E43DDABE}"/>
          </ac:spMkLst>
        </pc:spChg>
        <pc:spChg chg="mod">
          <ac:chgData name="Christy Glesing" userId="S::christy.glesing@neweratech.com::dde37acc-2d65-45af-9aea-46028e9aaf33" providerId="AD" clId="Web-{00CE14BB-0877-D7E1-E499-68C0FEC714AC}" dt="2025-04-25T15:46:17.533" v="2650" actId="1076"/>
          <ac:spMkLst>
            <pc:docMk/>
            <pc:sldMk cId="1264580184" sldId="2147471706"/>
            <ac:spMk id="41" creationId="{0088311D-D4CB-8F29-C854-8F53E9C57131}"/>
          </ac:spMkLst>
        </pc:spChg>
      </pc:sldChg>
    </pc:docChg>
  </pc:docChgLst>
  <pc:docChgLst>
    <pc:chgData name="Christy Glesing" userId="S::christy.glesing@neweratech.com::dde37acc-2d65-45af-9aea-46028e9aaf33" providerId="AD" clId="Web-{A8303C38-84F6-89A8-C34B-8C1AABFE75C1}"/>
    <pc:docChg chg="modSld">
      <pc:chgData name="Christy Glesing" userId="S::christy.glesing@neweratech.com::dde37acc-2d65-45af-9aea-46028e9aaf33" providerId="AD" clId="Web-{A8303C38-84F6-89A8-C34B-8C1AABFE75C1}" dt="2025-04-25T18:33:55.977" v="16" actId="20577"/>
      <pc:docMkLst>
        <pc:docMk/>
      </pc:docMkLst>
      <pc:sldChg chg="addSp delSp modSp">
        <pc:chgData name="Christy Glesing" userId="S::christy.glesing@neweratech.com::dde37acc-2d65-45af-9aea-46028e9aaf33" providerId="AD" clId="Web-{A8303C38-84F6-89A8-C34B-8C1AABFE75C1}" dt="2025-04-25T17:34:24.876" v="10" actId="14100"/>
        <pc:sldMkLst>
          <pc:docMk/>
          <pc:sldMk cId="3191477812" sldId="2147471705"/>
        </pc:sldMkLst>
      </pc:sldChg>
      <pc:sldChg chg="modSp">
        <pc:chgData name="Christy Glesing" userId="S::christy.glesing@neweratech.com::dde37acc-2d65-45af-9aea-46028e9aaf33" providerId="AD" clId="Web-{A8303C38-84F6-89A8-C34B-8C1AABFE75C1}" dt="2025-04-25T18:33:55.977" v="16" actId="20577"/>
        <pc:sldMkLst>
          <pc:docMk/>
          <pc:sldMk cId="1264580184" sldId="2147471706"/>
        </pc:sldMkLst>
        <pc:spChg chg="mod">
          <ac:chgData name="Christy Glesing" userId="S::christy.glesing@neweratech.com::dde37acc-2d65-45af-9aea-46028e9aaf33" providerId="AD" clId="Web-{A8303C38-84F6-89A8-C34B-8C1AABFE75C1}" dt="2025-04-25T18:33:50.602" v="14" actId="20577"/>
          <ac:spMkLst>
            <pc:docMk/>
            <pc:sldMk cId="1264580184" sldId="2147471706"/>
            <ac:spMk id="5" creationId="{6A59A853-63D6-BBD9-BFA4-E635CFD85FC9}"/>
          </ac:spMkLst>
        </pc:spChg>
        <pc:spChg chg="mod">
          <ac:chgData name="Christy Glesing" userId="S::christy.glesing@neweratech.com::dde37acc-2d65-45af-9aea-46028e9aaf33" providerId="AD" clId="Web-{A8303C38-84F6-89A8-C34B-8C1AABFE75C1}" dt="2025-04-25T18:33:55.977" v="16" actId="20577"/>
          <ac:spMkLst>
            <pc:docMk/>
            <pc:sldMk cId="1264580184" sldId="2147471706"/>
            <ac:spMk id="6" creationId="{4E078026-CC0C-70CD-17D2-E1601E7F0DE5}"/>
          </ac:spMkLst>
        </pc:spChg>
      </pc:sldChg>
    </pc:docChg>
  </pc:docChgLst>
  <pc:docChgLst>
    <pc:chgData name="Jennifer Young" userId="S::jennifer.young@neweratech.com::67266a8a-7148-4db0-a305-8a94403553f5" providerId="AD" clId="Web-{0CE4D628-5546-468C-A25D-2B811593FDAF}"/>
    <pc:docChg chg="modSld">
      <pc:chgData name="Jennifer Young" userId="S::jennifer.young@neweratech.com::67266a8a-7148-4db0-a305-8a94403553f5" providerId="AD" clId="Web-{0CE4D628-5546-468C-A25D-2B811593FDAF}" dt="2025-04-25T15:30:21.217" v="40" actId="1076"/>
      <pc:docMkLst>
        <pc:docMk/>
      </pc:docMkLst>
      <pc:sldChg chg="modSp">
        <pc:chgData name="Jennifer Young" userId="S::jennifer.young@neweratech.com::67266a8a-7148-4db0-a305-8a94403553f5" providerId="AD" clId="Web-{0CE4D628-5546-468C-A25D-2B811593FDAF}" dt="2025-04-25T15:10:28.860" v="5" actId="20577"/>
        <pc:sldMkLst>
          <pc:docMk/>
          <pc:sldMk cId="3269090326" sldId="2147471701"/>
        </pc:sldMkLst>
        <pc:spChg chg="mod">
          <ac:chgData name="Jennifer Young" userId="S::jennifer.young@neweratech.com::67266a8a-7148-4db0-a305-8a94403553f5" providerId="AD" clId="Web-{0CE4D628-5546-468C-A25D-2B811593FDAF}" dt="2025-04-25T15:10:28.860" v="5" actId="20577"/>
          <ac:spMkLst>
            <pc:docMk/>
            <pc:sldMk cId="3269090326" sldId="2147471701"/>
            <ac:spMk id="5" creationId="{6A59A853-63D6-BBD9-BFA4-E635CFD85FC9}"/>
          </ac:spMkLst>
        </pc:spChg>
      </pc:sldChg>
      <pc:sldChg chg="modSp">
        <pc:chgData name="Jennifer Young" userId="S::jennifer.young@neweratech.com::67266a8a-7148-4db0-a305-8a94403553f5" providerId="AD" clId="Web-{0CE4D628-5546-468C-A25D-2B811593FDAF}" dt="2025-04-25T15:12:22.720" v="7" actId="20577"/>
        <pc:sldMkLst>
          <pc:docMk/>
          <pc:sldMk cId="2907891173" sldId="2147471703"/>
        </pc:sldMkLst>
      </pc:sldChg>
      <pc:sldChg chg="modSp">
        <pc:chgData name="Jennifer Young" userId="S::jennifer.young@neweratech.com::67266a8a-7148-4db0-a305-8a94403553f5" providerId="AD" clId="Web-{0CE4D628-5546-468C-A25D-2B811593FDAF}" dt="2025-04-25T15:09:27.406" v="1" actId="20577"/>
        <pc:sldMkLst>
          <pc:docMk/>
          <pc:sldMk cId="3191477812" sldId="2147471705"/>
        </pc:sldMkLst>
        <pc:spChg chg="mod">
          <ac:chgData name="Jennifer Young" userId="S::jennifer.young@neweratech.com::67266a8a-7148-4db0-a305-8a94403553f5" providerId="AD" clId="Web-{0CE4D628-5546-468C-A25D-2B811593FDAF}" dt="2025-04-25T15:09:27.406" v="1" actId="20577"/>
          <ac:spMkLst>
            <pc:docMk/>
            <pc:sldMk cId="3191477812" sldId="2147471705"/>
            <ac:spMk id="3" creationId="{2EFE5935-8A19-E860-7EFA-6C06A54F97B8}"/>
          </ac:spMkLst>
        </pc:spChg>
      </pc:sldChg>
      <pc:sldChg chg="delSp modSp delAnim">
        <pc:chgData name="Jennifer Young" userId="S::jennifer.young@neweratech.com::67266a8a-7148-4db0-a305-8a94403553f5" providerId="AD" clId="Web-{0CE4D628-5546-468C-A25D-2B811593FDAF}" dt="2025-04-25T15:30:21.217" v="40" actId="1076"/>
        <pc:sldMkLst>
          <pc:docMk/>
          <pc:sldMk cId="1264580184" sldId="2147471706"/>
        </pc:sldMkLst>
        <pc:spChg chg="mod">
          <ac:chgData name="Jennifer Young" userId="S::jennifer.young@neweratech.com::67266a8a-7148-4db0-a305-8a94403553f5" providerId="AD" clId="Web-{0CE4D628-5546-468C-A25D-2B811593FDAF}" dt="2025-04-25T15:24:57.510" v="8" actId="20577"/>
          <ac:spMkLst>
            <pc:docMk/>
            <pc:sldMk cId="1264580184" sldId="2147471706"/>
            <ac:spMk id="5" creationId="{6A59A853-63D6-BBD9-BFA4-E635CFD85FC9}"/>
          </ac:spMkLst>
        </pc:spChg>
        <pc:spChg chg="mod">
          <ac:chgData name="Jennifer Young" userId="S::jennifer.young@neweratech.com::67266a8a-7148-4db0-a305-8a94403553f5" providerId="AD" clId="Web-{0CE4D628-5546-468C-A25D-2B811593FDAF}" dt="2025-04-25T15:25:53.182" v="17" actId="1076"/>
          <ac:spMkLst>
            <pc:docMk/>
            <pc:sldMk cId="1264580184" sldId="2147471706"/>
            <ac:spMk id="6" creationId="{4E078026-CC0C-70CD-17D2-E1601E7F0DE5}"/>
          </ac:spMkLst>
        </pc:spChg>
        <pc:spChg chg="mod topLvl">
          <ac:chgData name="Jennifer Young" userId="S::jennifer.young@neweratech.com::67266a8a-7148-4db0-a305-8a94403553f5" providerId="AD" clId="Web-{0CE4D628-5546-468C-A25D-2B811593FDAF}" dt="2025-04-25T15:28:46.153" v="34" actId="1076"/>
          <ac:spMkLst>
            <pc:docMk/>
            <pc:sldMk cId="1264580184" sldId="2147471706"/>
            <ac:spMk id="12" creationId="{44C3EBD0-4E03-6B22-EF06-71A92B0070BC}"/>
          </ac:spMkLst>
        </pc:spChg>
        <pc:spChg chg="mod topLvl">
          <ac:chgData name="Jennifer Young" userId="S::jennifer.young@neweratech.com::67266a8a-7148-4db0-a305-8a94403553f5" providerId="AD" clId="Web-{0CE4D628-5546-468C-A25D-2B811593FDAF}" dt="2025-04-25T15:30:21.217" v="40" actId="1076"/>
          <ac:spMkLst>
            <pc:docMk/>
            <pc:sldMk cId="1264580184" sldId="2147471706"/>
            <ac:spMk id="14" creationId="{DD86469F-A90B-3FAB-7DDD-B7B20154EB4E}"/>
          </ac:spMkLst>
        </pc:spChg>
        <pc:spChg chg="mod">
          <ac:chgData name="Jennifer Young" userId="S::jennifer.young@neweratech.com::67266a8a-7148-4db0-a305-8a94403553f5" providerId="AD" clId="Web-{0CE4D628-5546-468C-A25D-2B811593FDAF}" dt="2025-04-25T15:30:16.701" v="39" actId="1076"/>
          <ac:spMkLst>
            <pc:docMk/>
            <pc:sldMk cId="1264580184" sldId="2147471706"/>
            <ac:spMk id="33" creationId="{E3FD17FC-C503-D268-1837-5E1217310C68}"/>
          </ac:spMkLst>
        </pc:spChg>
        <pc:spChg chg="mod">
          <ac:chgData name="Jennifer Young" userId="S::jennifer.young@neweratech.com::67266a8a-7148-4db0-a305-8a94403553f5" providerId="AD" clId="Web-{0CE4D628-5546-468C-A25D-2B811593FDAF}" dt="2025-04-25T15:26:32.292" v="24" actId="1076"/>
          <ac:spMkLst>
            <pc:docMk/>
            <pc:sldMk cId="1264580184" sldId="2147471706"/>
            <ac:spMk id="37" creationId="{A8B2B11E-15AD-6175-59CD-2395E43DDABE}"/>
          </ac:spMkLst>
        </pc:spChg>
        <pc:spChg chg="ord topLvl">
          <ac:chgData name="Jennifer Young" userId="S::jennifer.young@neweratech.com::67266a8a-7148-4db0-a305-8a94403553f5" providerId="AD" clId="Web-{0CE4D628-5546-468C-A25D-2B811593FDAF}" dt="2025-04-25T15:27:47.621" v="28"/>
          <ac:spMkLst>
            <pc:docMk/>
            <pc:sldMk cId="1264580184" sldId="2147471706"/>
            <ac:spMk id="40" creationId="{EC3383AF-9B89-9504-2ABC-B06D72F1BC84}"/>
          </ac:spMkLst>
        </pc:spChg>
      </pc:sldChg>
    </pc:docChg>
  </pc:docChgLst>
  <pc:docChgLst>
    <pc:chgData name="Christy Glesing" userId="S::christy.glesing@neweratech.com::dde37acc-2d65-45af-9aea-46028e9aaf33" providerId="AD" clId="Web-{3CDE861E-E042-4AC8-6C94-BD4D204C7206}"/>
    <pc:docChg chg="modSld">
      <pc:chgData name="Christy Glesing" userId="S::christy.glesing@neweratech.com::dde37acc-2d65-45af-9aea-46028e9aaf33" providerId="AD" clId="Web-{3CDE861E-E042-4AC8-6C94-BD4D204C7206}" dt="2025-04-28T12:17:36.569" v="2" actId="20577"/>
      <pc:docMkLst>
        <pc:docMk/>
      </pc:docMkLst>
      <pc:sldChg chg="modSp">
        <pc:chgData name="Christy Glesing" userId="S::christy.glesing@neweratech.com::dde37acc-2d65-45af-9aea-46028e9aaf33" providerId="AD" clId="Web-{3CDE861E-E042-4AC8-6C94-BD4D204C7206}" dt="2025-04-28T12:17:36.569" v="2" actId="20577"/>
        <pc:sldMkLst>
          <pc:docMk/>
          <pc:sldMk cId="3269090326" sldId="2147471701"/>
        </pc:sldMkLst>
        <pc:spChg chg="mod">
          <ac:chgData name="Christy Glesing" userId="S::christy.glesing@neweratech.com::dde37acc-2d65-45af-9aea-46028e9aaf33" providerId="AD" clId="Web-{3CDE861E-E042-4AC8-6C94-BD4D204C7206}" dt="2025-04-28T12:17:36.569" v="2" actId="20577"/>
          <ac:spMkLst>
            <pc:docMk/>
            <pc:sldMk cId="3269090326" sldId="2147471701"/>
            <ac:spMk id="24" creationId="{BED25608-9CCA-F9DE-E9B2-435F55AAACDB}"/>
          </ac:spMkLst>
        </pc:spChg>
      </pc:sldChg>
    </pc:docChg>
  </pc:docChgLst>
  <pc:docChgLst>
    <pc:chgData name="Amy Brown" userId="c86251c6-4c0e-4e7d-82b3-d62d2a491401" providerId="ADAL" clId="{0DA1029F-1DCB-9E4A-BBE3-A12E9CA16028}"/>
    <pc:docChg chg="undo custSel modSld">
      <pc:chgData name="Amy Brown" userId="c86251c6-4c0e-4e7d-82b3-d62d2a491401" providerId="ADAL" clId="{0DA1029F-1DCB-9E4A-BBE3-A12E9CA16028}" dt="2025-04-28T16:43:24.754" v="20" actId="20577"/>
      <pc:docMkLst>
        <pc:docMk/>
      </pc:docMkLst>
      <pc:sldChg chg="modSp mod">
        <pc:chgData name="Amy Brown" userId="c86251c6-4c0e-4e7d-82b3-d62d2a491401" providerId="ADAL" clId="{0DA1029F-1DCB-9E4A-BBE3-A12E9CA16028}" dt="2025-04-28T16:41:57.948" v="5" actId="1076"/>
        <pc:sldMkLst>
          <pc:docMk/>
          <pc:sldMk cId="3269090326" sldId="2147471701"/>
        </pc:sldMkLst>
        <pc:spChg chg="mod">
          <ac:chgData name="Amy Brown" userId="c86251c6-4c0e-4e7d-82b3-d62d2a491401" providerId="ADAL" clId="{0DA1029F-1DCB-9E4A-BBE3-A12E9CA16028}" dt="2025-04-28T16:41:57.948" v="5" actId="1076"/>
          <ac:spMkLst>
            <pc:docMk/>
            <pc:sldMk cId="3269090326" sldId="2147471701"/>
            <ac:spMk id="24" creationId="{BED25608-9CCA-F9DE-E9B2-435F55AAACDB}"/>
          </ac:spMkLst>
        </pc:spChg>
      </pc:sldChg>
      <pc:sldChg chg="modSp mod">
        <pc:chgData name="Amy Brown" userId="c86251c6-4c0e-4e7d-82b3-d62d2a491401" providerId="ADAL" clId="{0DA1029F-1DCB-9E4A-BBE3-A12E9CA16028}" dt="2025-04-28T16:43:24.754" v="20" actId="20577"/>
        <pc:sldMkLst>
          <pc:docMk/>
          <pc:sldMk cId="3191477812" sldId="2147471705"/>
        </pc:sldMkLst>
        <pc:spChg chg="mod">
          <ac:chgData name="Amy Brown" userId="c86251c6-4c0e-4e7d-82b3-d62d2a491401" providerId="ADAL" clId="{0DA1029F-1DCB-9E4A-BBE3-A12E9CA16028}" dt="2025-04-28T16:43:24.754" v="20" actId="20577"/>
          <ac:spMkLst>
            <pc:docMk/>
            <pc:sldMk cId="3191477812" sldId="2147471705"/>
            <ac:spMk id="3" creationId="{2EFE5935-8A19-E860-7EFA-6C06A54F97B8}"/>
          </ac:spMkLst>
        </pc:spChg>
      </pc:sldChg>
    </pc:docChg>
  </pc:docChgLst>
  <pc:docChgLst>
    <pc:chgData name="Brad Wolf" userId="491684b6-c226-4f18-8399-d790f109e744" providerId="ADAL" clId="{AFE2E312-6947-F949-B294-9B15D7EACBAC}"/>
    <pc:docChg chg="undo custSel modSld">
      <pc:chgData name="Brad Wolf" userId="491684b6-c226-4f18-8399-d790f109e744" providerId="ADAL" clId="{AFE2E312-6947-F949-B294-9B15D7EACBAC}" dt="2025-04-25T17:52:24.182" v="691" actId="1076"/>
      <pc:docMkLst>
        <pc:docMk/>
      </pc:docMkLst>
      <pc:sldChg chg="modSp mod">
        <pc:chgData name="Brad Wolf" userId="491684b6-c226-4f18-8399-d790f109e744" providerId="ADAL" clId="{AFE2E312-6947-F949-B294-9B15D7EACBAC}" dt="2025-04-25T17:50:37.785" v="680" actId="2711"/>
        <pc:sldMkLst>
          <pc:docMk/>
          <pc:sldMk cId="3269090326" sldId="2147471701"/>
        </pc:sldMkLst>
        <pc:spChg chg="mod">
          <ac:chgData name="Brad Wolf" userId="491684b6-c226-4f18-8399-d790f109e744" providerId="ADAL" clId="{AFE2E312-6947-F949-B294-9B15D7EACBAC}" dt="2025-04-25T17:01:39.593" v="72" actId="14100"/>
          <ac:spMkLst>
            <pc:docMk/>
            <pc:sldMk cId="3269090326" sldId="2147471701"/>
            <ac:spMk id="5" creationId="{6A59A853-63D6-BBD9-BFA4-E635CFD85FC9}"/>
          </ac:spMkLst>
        </pc:spChg>
        <pc:spChg chg="mod">
          <ac:chgData name="Brad Wolf" userId="491684b6-c226-4f18-8399-d790f109e744" providerId="ADAL" clId="{AFE2E312-6947-F949-B294-9B15D7EACBAC}" dt="2025-04-25T17:50:37.785" v="680" actId="2711"/>
          <ac:spMkLst>
            <pc:docMk/>
            <pc:sldMk cId="3269090326" sldId="2147471701"/>
            <ac:spMk id="24" creationId="{BED25608-9CCA-F9DE-E9B2-435F55AAACDB}"/>
          </ac:spMkLst>
        </pc:spChg>
      </pc:sldChg>
      <pc:sldChg chg="addSp delSp modSp mod">
        <pc:chgData name="Brad Wolf" userId="491684b6-c226-4f18-8399-d790f109e744" providerId="ADAL" clId="{AFE2E312-6947-F949-B294-9B15D7EACBAC}" dt="2025-04-25T17:51:44.520" v="689" actId="122"/>
        <pc:sldMkLst>
          <pc:docMk/>
          <pc:sldMk cId="2907891173" sldId="2147471703"/>
        </pc:sldMkLst>
        <pc:spChg chg="mod">
          <ac:chgData name="Brad Wolf" userId="491684b6-c226-4f18-8399-d790f109e744" providerId="ADAL" clId="{AFE2E312-6947-F949-B294-9B15D7EACBAC}" dt="2025-04-25T17:32:12.489" v="607" actId="1076"/>
          <ac:spMkLst>
            <pc:docMk/>
            <pc:sldMk cId="2907891173" sldId="2147471703"/>
            <ac:spMk id="3" creationId="{494E45EA-5335-2B4E-6CC7-1DAD23DEFAFB}"/>
          </ac:spMkLst>
        </pc:spChg>
        <pc:spChg chg="mod">
          <ac:chgData name="Brad Wolf" userId="491684b6-c226-4f18-8399-d790f109e744" providerId="ADAL" clId="{AFE2E312-6947-F949-B294-9B15D7EACBAC}" dt="2025-04-25T17:45:28.397" v="650" actId="1076"/>
          <ac:spMkLst>
            <pc:docMk/>
            <pc:sldMk cId="2907891173" sldId="2147471703"/>
            <ac:spMk id="4" creationId="{57DCC493-6FDA-7059-E4AD-DAAD2EDD69DE}"/>
          </ac:spMkLst>
        </pc:spChg>
        <pc:spChg chg="mod">
          <ac:chgData name="Brad Wolf" userId="491684b6-c226-4f18-8399-d790f109e744" providerId="ADAL" clId="{AFE2E312-6947-F949-B294-9B15D7EACBAC}" dt="2025-04-25T17:45:39.662" v="653" actId="1076"/>
          <ac:spMkLst>
            <pc:docMk/>
            <pc:sldMk cId="2907891173" sldId="2147471703"/>
            <ac:spMk id="5" creationId="{29FAB953-CAD7-17B9-03A4-2B5EF13EE4FA}"/>
          </ac:spMkLst>
        </pc:spChg>
        <pc:spChg chg="mod">
          <ac:chgData name="Brad Wolf" userId="491684b6-c226-4f18-8399-d790f109e744" providerId="ADAL" clId="{AFE2E312-6947-F949-B294-9B15D7EACBAC}" dt="2025-04-25T17:45:25.111" v="649" actId="1076"/>
          <ac:spMkLst>
            <pc:docMk/>
            <pc:sldMk cId="2907891173" sldId="2147471703"/>
            <ac:spMk id="8" creationId="{AFCF4AF3-2026-6086-9E03-FAC6FF7FF1EA}"/>
          </ac:spMkLst>
        </pc:spChg>
        <pc:spChg chg="mod">
          <ac:chgData name="Brad Wolf" userId="491684b6-c226-4f18-8399-d790f109e744" providerId="ADAL" clId="{AFE2E312-6947-F949-B294-9B15D7EACBAC}" dt="2025-04-25T17:51:36.921" v="686" actId="20577"/>
          <ac:spMkLst>
            <pc:docMk/>
            <pc:sldMk cId="2907891173" sldId="2147471703"/>
            <ac:spMk id="10" creationId="{9877E0C3-47BB-3E76-3BF9-CCDD51B6419C}"/>
          </ac:spMkLst>
        </pc:spChg>
        <pc:spChg chg="add mod">
          <ac:chgData name="Brad Wolf" userId="491684b6-c226-4f18-8399-d790f109e744" providerId="ADAL" clId="{AFE2E312-6947-F949-B294-9B15D7EACBAC}" dt="2025-04-25T17:47:03.436" v="659" actId="948"/>
          <ac:spMkLst>
            <pc:docMk/>
            <pc:sldMk cId="2907891173" sldId="2147471703"/>
            <ac:spMk id="11" creationId="{00FE3595-8074-C210-AABC-A5C6C2A94FE4}"/>
          </ac:spMkLst>
        </pc:spChg>
        <pc:spChg chg="mod">
          <ac:chgData name="Brad Wolf" userId="491684b6-c226-4f18-8399-d790f109e744" providerId="ADAL" clId="{AFE2E312-6947-F949-B294-9B15D7EACBAC}" dt="2025-04-25T17:51:44.520" v="689" actId="122"/>
          <ac:spMkLst>
            <pc:docMk/>
            <pc:sldMk cId="2907891173" sldId="2147471703"/>
            <ac:spMk id="17" creationId="{D6001BD4-D148-2726-848F-269C08522526}"/>
          </ac:spMkLst>
        </pc:spChg>
        <pc:spChg chg="mod">
          <ac:chgData name="Brad Wolf" userId="491684b6-c226-4f18-8399-d790f109e744" providerId="ADAL" clId="{AFE2E312-6947-F949-B294-9B15D7EACBAC}" dt="2025-04-25T17:44:46.943" v="641" actId="1076"/>
          <ac:spMkLst>
            <pc:docMk/>
            <pc:sldMk cId="2907891173" sldId="2147471703"/>
            <ac:spMk id="18" creationId="{6DDB4776-68AD-46AC-FE4B-DEC70D4EEA1C}"/>
          </ac:spMkLst>
        </pc:spChg>
        <pc:spChg chg="mod">
          <ac:chgData name="Brad Wolf" userId="491684b6-c226-4f18-8399-d790f109e744" providerId="ADAL" clId="{AFE2E312-6947-F949-B294-9B15D7EACBAC}" dt="2025-04-25T17:31:52.380" v="601" actId="1076"/>
          <ac:spMkLst>
            <pc:docMk/>
            <pc:sldMk cId="2907891173" sldId="2147471703"/>
            <ac:spMk id="19" creationId="{3B7FDDC0-3C00-8D82-D7AD-91039366B065}"/>
          </ac:spMkLst>
        </pc:spChg>
        <pc:spChg chg="mod">
          <ac:chgData name="Brad Wolf" userId="491684b6-c226-4f18-8399-d790f109e744" providerId="ADAL" clId="{AFE2E312-6947-F949-B294-9B15D7EACBAC}" dt="2025-04-25T17:51:26.848" v="683" actId="1076"/>
          <ac:spMkLst>
            <pc:docMk/>
            <pc:sldMk cId="2907891173" sldId="2147471703"/>
            <ac:spMk id="20" creationId="{D7E05C5A-6CA7-AE16-0516-7220B02E9AC2}"/>
          </ac:spMkLst>
        </pc:spChg>
        <pc:spChg chg="add mod">
          <ac:chgData name="Brad Wolf" userId="491684b6-c226-4f18-8399-d790f109e744" providerId="ADAL" clId="{AFE2E312-6947-F949-B294-9B15D7EACBAC}" dt="2025-04-25T17:44:46.943" v="641" actId="1076"/>
          <ac:spMkLst>
            <pc:docMk/>
            <pc:sldMk cId="2907891173" sldId="2147471703"/>
            <ac:spMk id="31" creationId="{F3C69A40-CA85-F9DA-1E69-86C3396A4CFE}"/>
          </ac:spMkLst>
        </pc:spChg>
        <pc:picChg chg="add mod modCrop">
          <ac:chgData name="Brad Wolf" userId="491684b6-c226-4f18-8399-d790f109e744" providerId="ADAL" clId="{AFE2E312-6947-F949-B294-9B15D7EACBAC}" dt="2025-04-25T17:44:23.412" v="636" actId="14100"/>
          <ac:picMkLst>
            <pc:docMk/>
            <pc:sldMk cId="2907891173" sldId="2147471703"/>
            <ac:picMk id="27" creationId="{987F485F-61C6-568D-227C-EF8FC6D19C2D}"/>
          </ac:picMkLst>
        </pc:picChg>
        <pc:picChg chg="add mod">
          <ac:chgData name="Brad Wolf" userId="491684b6-c226-4f18-8399-d790f109e744" providerId="ADAL" clId="{AFE2E312-6947-F949-B294-9B15D7EACBAC}" dt="2025-04-25T17:45:11.349" v="646" actId="1076"/>
          <ac:picMkLst>
            <pc:docMk/>
            <pc:sldMk cId="2907891173" sldId="2147471703"/>
            <ac:picMk id="36" creationId="{A1AB03DA-71AB-F29C-76F5-3414DBCC0B09}"/>
          </ac:picMkLst>
        </pc:picChg>
        <pc:cxnChg chg="add mod">
          <ac:chgData name="Brad Wolf" userId="491684b6-c226-4f18-8399-d790f109e744" providerId="ADAL" clId="{AFE2E312-6947-F949-B294-9B15D7EACBAC}" dt="2025-04-25T17:51:26.848" v="683" actId="1076"/>
          <ac:cxnSpMkLst>
            <pc:docMk/>
            <pc:sldMk cId="2907891173" sldId="2147471703"/>
            <ac:cxnSpMk id="33" creationId="{6DE481BC-D2EE-FB8D-ECC5-E44F0A16EA7D}"/>
          </ac:cxnSpMkLst>
        </pc:cxnChg>
        <pc:cxnChg chg="add mod">
          <ac:chgData name="Brad Wolf" userId="491684b6-c226-4f18-8399-d790f109e744" providerId="ADAL" clId="{AFE2E312-6947-F949-B294-9B15D7EACBAC}" dt="2025-04-25T17:38:27.340" v="625" actId="571"/>
          <ac:cxnSpMkLst>
            <pc:docMk/>
            <pc:sldMk cId="2907891173" sldId="2147471703"/>
            <ac:cxnSpMk id="34" creationId="{70CDFCCA-5D31-6C8E-40E0-098C328CB1B4}"/>
          </ac:cxnSpMkLst>
        </pc:cxnChg>
        <pc:cxnChg chg="add mod">
          <ac:chgData name="Brad Wolf" userId="491684b6-c226-4f18-8399-d790f109e744" providerId="ADAL" clId="{AFE2E312-6947-F949-B294-9B15D7EACBAC}" dt="2025-04-25T17:45:25.111" v="649" actId="1076"/>
          <ac:cxnSpMkLst>
            <pc:docMk/>
            <pc:sldMk cId="2907891173" sldId="2147471703"/>
            <ac:cxnSpMk id="37" creationId="{1164A515-ACE8-C178-6648-2E7C63AE6C14}"/>
          </ac:cxnSpMkLst>
        </pc:cxnChg>
        <pc:cxnChg chg="add mod">
          <ac:chgData name="Brad Wolf" userId="491684b6-c226-4f18-8399-d790f109e744" providerId="ADAL" clId="{AFE2E312-6947-F949-B294-9B15D7EACBAC}" dt="2025-04-25T17:45:31.854" v="651" actId="571"/>
          <ac:cxnSpMkLst>
            <pc:docMk/>
            <pc:sldMk cId="2907891173" sldId="2147471703"/>
            <ac:cxnSpMk id="39" creationId="{4BE57BDC-1A40-082A-7814-EB5E7B5E7F74}"/>
          </ac:cxnSpMkLst>
        </pc:cxnChg>
        <pc:cxnChg chg="add mod">
          <ac:chgData name="Brad Wolf" userId="491684b6-c226-4f18-8399-d790f109e744" providerId="ADAL" clId="{AFE2E312-6947-F949-B294-9B15D7EACBAC}" dt="2025-04-25T17:45:36.909" v="652" actId="571"/>
          <ac:cxnSpMkLst>
            <pc:docMk/>
            <pc:sldMk cId="2907891173" sldId="2147471703"/>
            <ac:cxnSpMk id="40" creationId="{EEE313DE-8598-8900-3EE5-23E6A47B57C8}"/>
          </ac:cxnSpMkLst>
        </pc:cxnChg>
      </pc:sldChg>
      <pc:sldChg chg="addSp delSp modSp mod">
        <pc:chgData name="Brad Wolf" userId="491684b6-c226-4f18-8399-d790f109e744" providerId="ADAL" clId="{AFE2E312-6947-F949-B294-9B15D7EACBAC}" dt="2025-04-25T17:50:23.785" v="679" actId="1076"/>
        <pc:sldMkLst>
          <pc:docMk/>
          <pc:sldMk cId="3191477812" sldId="2147471705"/>
        </pc:sldMkLst>
        <pc:spChg chg="mod">
          <ac:chgData name="Brad Wolf" userId="491684b6-c226-4f18-8399-d790f109e744" providerId="ADAL" clId="{AFE2E312-6947-F949-B294-9B15D7EACBAC}" dt="2025-04-25T17:49:47.242" v="676" actId="1076"/>
          <ac:spMkLst>
            <pc:docMk/>
            <pc:sldMk cId="3191477812" sldId="2147471705"/>
            <ac:spMk id="2" creationId="{3B687480-0F8D-C5C7-37D8-A36C293FEC5D}"/>
          </ac:spMkLst>
        </pc:spChg>
        <pc:spChg chg="mod">
          <ac:chgData name="Brad Wolf" userId="491684b6-c226-4f18-8399-d790f109e744" providerId="ADAL" clId="{AFE2E312-6947-F949-B294-9B15D7EACBAC}" dt="2025-04-25T17:50:09.257" v="678" actId="1076"/>
          <ac:spMkLst>
            <pc:docMk/>
            <pc:sldMk cId="3191477812" sldId="2147471705"/>
            <ac:spMk id="3" creationId="{2EFE5935-8A19-E860-7EFA-6C06A54F97B8}"/>
          </ac:spMkLst>
        </pc:spChg>
        <pc:picChg chg="add mod">
          <ac:chgData name="Brad Wolf" userId="491684b6-c226-4f18-8399-d790f109e744" providerId="ADAL" clId="{AFE2E312-6947-F949-B294-9B15D7EACBAC}" dt="2025-04-25T17:50:23.785" v="679" actId="1076"/>
          <ac:picMkLst>
            <pc:docMk/>
            <pc:sldMk cId="3191477812" sldId="2147471705"/>
            <ac:picMk id="10" creationId="{065FB85E-6C0A-D94A-9BBE-7F2F46D7A9F9}"/>
          </ac:picMkLst>
        </pc:picChg>
      </pc:sldChg>
      <pc:sldChg chg="addSp delSp modSp mod delAnim">
        <pc:chgData name="Brad Wolf" userId="491684b6-c226-4f18-8399-d790f109e744" providerId="ADAL" clId="{AFE2E312-6947-F949-B294-9B15D7EACBAC}" dt="2025-04-25T17:52:24.182" v="691" actId="1076"/>
        <pc:sldMkLst>
          <pc:docMk/>
          <pc:sldMk cId="1264580184" sldId="2147471706"/>
        </pc:sldMkLst>
        <pc:spChg chg="mod">
          <ac:chgData name="Brad Wolf" userId="491684b6-c226-4f18-8399-d790f109e744" providerId="ADAL" clId="{AFE2E312-6947-F949-B294-9B15D7EACBAC}" dt="2025-04-25T17:48:25.858" v="667" actId="20577"/>
          <ac:spMkLst>
            <pc:docMk/>
            <pc:sldMk cId="1264580184" sldId="2147471706"/>
            <ac:spMk id="6" creationId="{4E078026-CC0C-70CD-17D2-E1601E7F0DE5}"/>
          </ac:spMkLst>
        </pc:spChg>
        <pc:spChg chg="mod">
          <ac:chgData name="Brad Wolf" userId="491684b6-c226-4f18-8399-d790f109e744" providerId="ADAL" clId="{AFE2E312-6947-F949-B294-9B15D7EACBAC}" dt="2025-04-25T16:57:17.939" v="29" actId="14100"/>
          <ac:spMkLst>
            <pc:docMk/>
            <pc:sldMk cId="1264580184" sldId="2147471706"/>
            <ac:spMk id="12" creationId="{44C3EBD0-4E03-6B22-EF06-71A92B0070BC}"/>
          </ac:spMkLst>
        </pc:spChg>
        <pc:spChg chg="mod">
          <ac:chgData name="Brad Wolf" userId="491684b6-c226-4f18-8399-d790f109e744" providerId="ADAL" clId="{AFE2E312-6947-F949-B294-9B15D7EACBAC}" dt="2025-04-25T17:47:56.541" v="664" actId="1076"/>
          <ac:spMkLst>
            <pc:docMk/>
            <pc:sldMk cId="1264580184" sldId="2147471706"/>
            <ac:spMk id="14" creationId="{DD86469F-A90B-3FAB-7DDD-B7B20154EB4E}"/>
          </ac:spMkLst>
        </pc:spChg>
        <pc:spChg chg="mod topLvl">
          <ac:chgData name="Brad Wolf" userId="491684b6-c226-4f18-8399-d790f109e744" providerId="ADAL" clId="{AFE2E312-6947-F949-B294-9B15D7EACBAC}" dt="2025-04-25T16:57:17.939" v="29" actId="14100"/>
          <ac:spMkLst>
            <pc:docMk/>
            <pc:sldMk cId="1264580184" sldId="2147471706"/>
            <ac:spMk id="33" creationId="{E3FD17FC-C503-D268-1837-5E1217310C68}"/>
          </ac:spMkLst>
        </pc:spChg>
        <pc:spChg chg="mod topLvl">
          <ac:chgData name="Brad Wolf" userId="491684b6-c226-4f18-8399-d790f109e744" providerId="ADAL" clId="{AFE2E312-6947-F949-B294-9B15D7EACBAC}" dt="2025-04-25T17:52:19.464" v="690" actId="1076"/>
          <ac:spMkLst>
            <pc:docMk/>
            <pc:sldMk cId="1264580184" sldId="2147471706"/>
            <ac:spMk id="37" creationId="{A8B2B11E-15AD-6175-59CD-2395E43DDABE}"/>
          </ac:spMkLst>
        </pc:spChg>
        <pc:spChg chg="mod">
          <ac:chgData name="Brad Wolf" userId="491684b6-c226-4f18-8399-d790f109e744" providerId="ADAL" clId="{AFE2E312-6947-F949-B294-9B15D7EACBAC}" dt="2025-04-25T17:52:24.182" v="691" actId="1076"/>
          <ac:spMkLst>
            <pc:docMk/>
            <pc:sldMk cId="1264580184" sldId="2147471706"/>
            <ac:spMk id="40" creationId="{EC3383AF-9B89-9504-2ABC-B06D72F1BC84}"/>
          </ac:spMkLst>
        </pc:spChg>
        <pc:spChg chg="mod topLvl">
          <ac:chgData name="Brad Wolf" userId="491684b6-c226-4f18-8399-d790f109e744" providerId="ADAL" clId="{AFE2E312-6947-F949-B294-9B15D7EACBAC}" dt="2025-04-25T17:47:50.496" v="663" actId="1076"/>
          <ac:spMkLst>
            <pc:docMk/>
            <pc:sldMk cId="1264580184" sldId="2147471706"/>
            <ac:spMk id="41" creationId="{0088311D-D4CB-8F29-C854-8F53E9C57131}"/>
          </ac:spMkLst>
        </pc:spChg>
        <pc:grpChg chg="add mod">
          <ac:chgData name="Brad Wolf" userId="491684b6-c226-4f18-8399-d790f109e744" providerId="ADAL" clId="{AFE2E312-6947-F949-B294-9B15D7EACBAC}" dt="2025-04-25T16:57:30.728" v="32" actId="167"/>
          <ac:grpSpMkLst>
            <pc:docMk/>
            <pc:sldMk cId="1264580184" sldId="2147471706"/>
            <ac:grpSpMk id="4" creationId="{DAB1390A-B3D2-CFC1-1FBE-DD8179C85628}"/>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0E9CE4-B07F-4E19-BBE8-B28C61C1ABE6}" type="datetimeFigureOut">
              <a:t>4/30/2025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DA6610-2649-4277-BCCE-58511AF9159F}" type="slidenum">
              <a:t>‹#›</a:t>
            </a:fld>
            <a:endParaRPr lang="en-US"/>
          </a:p>
        </p:txBody>
      </p:sp>
    </p:spTree>
    <p:extLst>
      <p:ext uri="{BB962C8B-B14F-4D97-AF65-F5344CB8AC3E}">
        <p14:creationId xmlns:p14="http://schemas.microsoft.com/office/powerpoint/2010/main" val="4088550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indent="-285750">
              <a:spcAft>
                <a:spcPts val="600"/>
              </a:spcAft>
              <a:buFont typeface="Arial,Sans-Serif"/>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fld id="{1DDA6610-2649-4277-BCCE-58511AF9159F}" type="slidenum">
              <a:t>3</a:t>
            </a:fld>
            <a:endParaRPr lang="en-US"/>
          </a:p>
        </p:txBody>
      </p:sp>
    </p:spTree>
    <p:extLst>
      <p:ext uri="{BB962C8B-B14F-4D97-AF65-F5344CB8AC3E}">
        <p14:creationId xmlns:p14="http://schemas.microsoft.com/office/powerpoint/2010/main" val="258684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002C69"/>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2B6C02B-1899-CE42-8481-30D39C902029}"/>
              </a:ext>
            </a:extLst>
          </p:cNvPr>
          <p:cNvSpPr>
            <a:spLocks noGrp="1"/>
          </p:cNvSpPr>
          <p:nvPr>
            <p:ph type="title" hasCustomPrompt="1"/>
          </p:nvPr>
        </p:nvSpPr>
        <p:spPr>
          <a:xfrm>
            <a:off x="6106850" y="1849120"/>
            <a:ext cx="4988822" cy="2145031"/>
          </a:xfrm>
          <a:prstGeom prst="rect">
            <a:avLst/>
          </a:prstGeom>
        </p:spPr>
        <p:txBody>
          <a:bodyPr anchor="ctr" anchorCtr="0">
            <a:noAutofit/>
          </a:bodyPr>
          <a:lstStyle>
            <a:lvl1pPr>
              <a:defRPr sz="3600">
                <a:solidFill>
                  <a:schemeClr val="bg1"/>
                </a:solidFill>
              </a:defRPr>
            </a:lvl1pPr>
          </a:lstStyle>
          <a:p>
            <a:r>
              <a:rPr lang="en-GB"/>
              <a:t>Title Goes Here…</a:t>
            </a:r>
            <a:endParaRPr lang="en-US"/>
          </a:p>
        </p:txBody>
      </p:sp>
      <p:cxnSp>
        <p:nvCxnSpPr>
          <p:cNvPr id="12" name="Straight Connector 11">
            <a:extLst>
              <a:ext uri="{FF2B5EF4-FFF2-40B4-BE49-F238E27FC236}">
                <a16:creationId xmlns:a16="http://schemas.microsoft.com/office/drawing/2014/main" id="{93C7B071-4C5E-CC4D-9CBA-B05E471E7552}"/>
              </a:ext>
            </a:extLst>
          </p:cNvPr>
          <p:cNvCxnSpPr>
            <a:cxnSpLocks/>
          </p:cNvCxnSpPr>
          <p:nvPr userDrawn="1"/>
        </p:nvCxnSpPr>
        <p:spPr>
          <a:xfrm>
            <a:off x="5442585" y="1200874"/>
            <a:ext cx="0" cy="4456253"/>
          </a:xfrm>
          <a:prstGeom prst="line">
            <a:avLst/>
          </a:prstGeom>
          <a:ln/>
        </p:spPr>
        <p:style>
          <a:lnRef idx="2">
            <a:schemeClr val="accent1"/>
          </a:lnRef>
          <a:fillRef idx="0">
            <a:schemeClr val="accent1"/>
          </a:fillRef>
          <a:effectRef idx="1">
            <a:schemeClr val="accent1"/>
          </a:effectRef>
          <a:fontRef idx="minor">
            <a:schemeClr val="tx1"/>
          </a:fontRef>
        </p:style>
      </p:cxnSp>
      <p:pic>
        <p:nvPicPr>
          <p:cNvPr id="15" name="Picture 14">
            <a:extLst>
              <a:ext uri="{FF2B5EF4-FFF2-40B4-BE49-F238E27FC236}">
                <a16:creationId xmlns:a16="http://schemas.microsoft.com/office/drawing/2014/main" id="{961F73B1-D782-BA46-A8DB-2A57F0A7F7E3}"/>
              </a:ext>
            </a:extLst>
          </p:cNvPr>
          <p:cNvPicPr>
            <a:picLocks noChangeAspect="1"/>
          </p:cNvPicPr>
          <p:nvPr userDrawn="1"/>
        </p:nvPicPr>
        <p:blipFill>
          <a:blip r:embed="rId2"/>
          <a:stretch>
            <a:fillRect/>
          </a:stretch>
        </p:blipFill>
        <p:spPr>
          <a:xfrm>
            <a:off x="1270294" y="2921635"/>
            <a:ext cx="2901998" cy="645845"/>
          </a:xfrm>
          <a:prstGeom prst="rect">
            <a:avLst/>
          </a:prstGeom>
        </p:spPr>
      </p:pic>
    </p:spTree>
    <p:extLst>
      <p:ext uri="{BB962C8B-B14F-4D97-AF65-F5344CB8AC3E}">
        <p14:creationId xmlns:p14="http://schemas.microsoft.com/office/powerpoint/2010/main" val="467468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arge photo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9779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ayout 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2B6C02B-1899-CE42-8481-30D39C902029}"/>
              </a:ext>
            </a:extLst>
          </p:cNvPr>
          <p:cNvSpPr>
            <a:spLocks noGrp="1"/>
          </p:cNvSpPr>
          <p:nvPr>
            <p:ph type="title" hasCustomPrompt="1"/>
          </p:nvPr>
        </p:nvSpPr>
        <p:spPr>
          <a:xfrm>
            <a:off x="890588" y="821963"/>
            <a:ext cx="10863470" cy="354013"/>
          </a:xfrm>
        </p:spPr>
        <p:txBody>
          <a:bodyPr>
            <a:noAutofit/>
          </a:bodyPr>
          <a:lstStyle>
            <a:lvl1pPr>
              <a:defRPr sz="3200"/>
            </a:lvl1pPr>
          </a:lstStyle>
          <a:p>
            <a:r>
              <a:rPr lang="en-GB"/>
              <a:t>Title Goes Here…</a:t>
            </a:r>
            <a:endParaRPr lang="en-US"/>
          </a:p>
        </p:txBody>
      </p:sp>
      <p:sp>
        <p:nvSpPr>
          <p:cNvPr id="8" name="Text Placeholder 7">
            <a:extLst>
              <a:ext uri="{FF2B5EF4-FFF2-40B4-BE49-F238E27FC236}">
                <a16:creationId xmlns:a16="http://schemas.microsoft.com/office/drawing/2014/main" id="{4B785C5A-1E91-314B-91B8-04F0A45CB7F3}"/>
              </a:ext>
            </a:extLst>
          </p:cNvPr>
          <p:cNvSpPr>
            <a:spLocks noGrp="1"/>
          </p:cNvSpPr>
          <p:nvPr>
            <p:ph type="body" sz="quarter" idx="13" hasCustomPrompt="1"/>
          </p:nvPr>
        </p:nvSpPr>
        <p:spPr>
          <a:xfrm>
            <a:off x="890588" y="441325"/>
            <a:ext cx="10858500" cy="354013"/>
          </a:xfrm>
        </p:spPr>
        <p:txBody>
          <a:bodyPr>
            <a:normAutofit/>
          </a:bodyPr>
          <a:lstStyle>
            <a:lvl1pPr marL="0" indent="0">
              <a:buNone/>
              <a:defRPr sz="1400" b="0" i="0">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GB"/>
              <a:t>Section Title</a:t>
            </a:r>
            <a:endParaRPr lang="en-US"/>
          </a:p>
        </p:txBody>
      </p:sp>
      <p:sp>
        <p:nvSpPr>
          <p:cNvPr id="10" name="Text Placeholder 9">
            <a:extLst>
              <a:ext uri="{FF2B5EF4-FFF2-40B4-BE49-F238E27FC236}">
                <a16:creationId xmlns:a16="http://schemas.microsoft.com/office/drawing/2014/main" id="{ADB4608E-E6D3-3745-BC40-C238CE55B290}"/>
              </a:ext>
            </a:extLst>
          </p:cNvPr>
          <p:cNvSpPr>
            <a:spLocks noGrp="1"/>
          </p:cNvSpPr>
          <p:nvPr>
            <p:ph type="body" sz="quarter" idx="14"/>
          </p:nvPr>
        </p:nvSpPr>
        <p:spPr>
          <a:xfrm>
            <a:off x="874714" y="1563065"/>
            <a:ext cx="10858500" cy="563809"/>
          </a:xfrm>
        </p:spPr>
        <p:txBody>
          <a:bodyPr wrap="square">
            <a:spAutoFit/>
          </a:bodyPr>
          <a:lstStyle>
            <a:lvl1pPr marL="0" indent="0">
              <a:lnSpc>
                <a:spcPts val="2200"/>
              </a:lnSpc>
              <a:spcBef>
                <a:spcPts val="1000"/>
              </a:spcBef>
              <a:buNone/>
              <a:defRPr sz="1400" b="0" i="0">
                <a:solidFill>
                  <a:srgbClr val="1A1A1A"/>
                </a:solidFill>
                <a:latin typeface="Segoe UI Semilight" panose="020B0402040204020203" pitchFamily="34" charset="0"/>
                <a:ea typeface="Segoe UI" panose="020B0502040204020203" pitchFamily="34" charset="0"/>
                <a:cs typeface="Segoe UI Semilight" panose="020B0402040204020203" pitchFamily="34" charset="0"/>
              </a:defRPr>
            </a:lvl1pPr>
            <a:lvl2pPr>
              <a:lnSpc>
                <a:spcPts val="1880"/>
              </a:lnSpc>
              <a:defRPr sz="1200" b="0" i="0">
                <a:latin typeface="Segoe UI Semilight" panose="020B0402040204020203" pitchFamily="34" charset="0"/>
                <a:ea typeface="Segoe UI" panose="020B0502040204020203" pitchFamily="34" charset="0"/>
                <a:cs typeface="Segoe UI Semilight" panose="020B0402040204020203" pitchFamily="34" charset="0"/>
              </a:defRPr>
            </a:lvl2pPr>
            <a:lvl3pPr>
              <a:buClr>
                <a:schemeClr val="accent2"/>
              </a:buClr>
              <a:defRPr sz="1200" b="0" i="0">
                <a:latin typeface="Segoe UI Semilight" panose="020B0402040204020203" pitchFamily="34" charset="0"/>
                <a:ea typeface="Segoe UI" panose="020B0502040204020203" pitchFamily="34" charset="0"/>
                <a:cs typeface="Segoe UI Semilight" panose="020B0402040204020203" pitchFamily="34" charset="0"/>
              </a:defRPr>
            </a:lvl3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200640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018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4/30/2025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1784410"/>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B2E78FD-7557-BEE4-B40C-6F4E7C43BC21}"/>
              </a:ext>
            </a:extLst>
          </p:cNvPr>
          <p:cNvSpPr/>
          <p:nvPr/>
        </p:nvSpPr>
        <p:spPr>
          <a:xfrm>
            <a:off x="0" y="0"/>
            <a:ext cx="5594428" cy="6858000"/>
          </a:xfrm>
          <a:prstGeom prst="rect">
            <a:avLst/>
          </a:prstGeom>
          <a:solidFill>
            <a:srgbClr val="002C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ndParaRPr>
          </a:p>
        </p:txBody>
      </p:sp>
      <p:sp>
        <p:nvSpPr>
          <p:cNvPr id="2" name="Title 1">
            <a:extLst>
              <a:ext uri="{FF2B5EF4-FFF2-40B4-BE49-F238E27FC236}">
                <a16:creationId xmlns:a16="http://schemas.microsoft.com/office/drawing/2014/main" id="{3B687480-0F8D-C5C7-37D8-A36C293FEC5D}"/>
              </a:ext>
            </a:extLst>
          </p:cNvPr>
          <p:cNvSpPr>
            <a:spLocks noGrp="1"/>
          </p:cNvSpPr>
          <p:nvPr>
            <p:ph type="title"/>
          </p:nvPr>
        </p:nvSpPr>
        <p:spPr>
          <a:xfrm>
            <a:off x="536208" y="3073995"/>
            <a:ext cx="4564784" cy="1325563"/>
          </a:xfrm>
        </p:spPr>
        <p:txBody>
          <a:bodyPr>
            <a:normAutofit fontScale="90000"/>
          </a:bodyPr>
          <a:lstStyle/>
          <a:p>
            <a:r>
              <a:rPr lang="en-US" sz="4000" b="1">
                <a:solidFill>
                  <a:schemeClr val="bg1"/>
                </a:solidFill>
                <a:latin typeface="Segoe UI"/>
                <a:cs typeface="Segoe UI"/>
              </a:rPr>
              <a:t>Bridging Gaps – a HubSpot Success Story</a:t>
            </a:r>
          </a:p>
        </p:txBody>
      </p:sp>
      <p:sp>
        <p:nvSpPr>
          <p:cNvPr id="3" name="Content Placeholder 2">
            <a:extLst>
              <a:ext uri="{FF2B5EF4-FFF2-40B4-BE49-F238E27FC236}">
                <a16:creationId xmlns:a16="http://schemas.microsoft.com/office/drawing/2014/main" id="{2EFE5935-8A19-E860-7EFA-6C06A54F97B8}"/>
              </a:ext>
            </a:extLst>
          </p:cNvPr>
          <p:cNvSpPr>
            <a:spLocks noGrp="1"/>
          </p:cNvSpPr>
          <p:nvPr>
            <p:ph sz="half" idx="1"/>
          </p:nvPr>
        </p:nvSpPr>
        <p:spPr>
          <a:xfrm>
            <a:off x="6099946" y="1465057"/>
            <a:ext cx="5584782" cy="5591416"/>
          </a:xfrm>
        </p:spPr>
        <p:txBody>
          <a:bodyPr vert="horz" lIns="91440" tIns="45720" rIns="91440" bIns="45720" rtlCol="0" anchor="t">
            <a:noAutofit/>
          </a:bodyPr>
          <a:lstStyle/>
          <a:p>
            <a:pPr marL="0" indent="0">
              <a:lnSpc>
                <a:spcPct val="110000"/>
              </a:lnSpc>
              <a:spcBef>
                <a:spcPts val="0"/>
              </a:spcBef>
              <a:spcAft>
                <a:spcPts val="600"/>
              </a:spcAft>
              <a:buNone/>
            </a:pPr>
            <a:r>
              <a:rPr lang="en-US" sz="1600" b="1" dirty="0">
                <a:solidFill>
                  <a:srgbClr val="49C8E9"/>
                </a:solidFill>
                <a:latin typeface="Segoe UI"/>
                <a:cs typeface="Segoe UI"/>
              </a:rPr>
              <a:t>The Challenge</a:t>
            </a:r>
            <a:endParaRPr lang="en-US" sz="1600" dirty="0">
              <a:latin typeface="Segoe UI"/>
              <a:cs typeface="Segoe UI"/>
            </a:endParaRPr>
          </a:p>
          <a:p>
            <a:pPr marL="0" indent="0">
              <a:lnSpc>
                <a:spcPct val="110000"/>
              </a:lnSpc>
              <a:spcBef>
                <a:spcPts val="400"/>
              </a:spcBef>
              <a:spcAft>
                <a:spcPts val="600"/>
              </a:spcAft>
              <a:buNone/>
            </a:pPr>
            <a:r>
              <a:rPr lang="en-US" sz="1600" b="1" i="1" dirty="0">
                <a:solidFill>
                  <a:srgbClr val="002C69"/>
                </a:solidFill>
                <a:latin typeface="Segoe UI Semibold" panose="020B0502040204020203" pitchFamily="34" charset="0"/>
                <a:cs typeface="Segoe UI Semibold" panose="020B0502040204020203" pitchFamily="34" charset="0"/>
              </a:rPr>
              <a:t>A new brand, a leaner team and big marketing goals</a:t>
            </a:r>
          </a:p>
          <a:p>
            <a:pPr marL="0" indent="0">
              <a:lnSpc>
                <a:spcPct val="110000"/>
              </a:lnSpc>
              <a:spcBef>
                <a:spcPts val="400"/>
              </a:spcBef>
              <a:spcAft>
                <a:spcPts val="600"/>
              </a:spcAft>
              <a:buNone/>
            </a:pPr>
            <a:r>
              <a:rPr lang="en-US" sz="1600" dirty="0">
                <a:latin typeface="Segoe UI Semilight"/>
                <a:cs typeface="Segoe UI Semilight"/>
              </a:rPr>
              <a:t>Precision AQ </a:t>
            </a:r>
            <a:r>
              <a:rPr lang="en-US" sz="1600" b="0" i="0" dirty="0">
                <a:solidFill>
                  <a:srgbClr val="0F1822"/>
                </a:solidFill>
                <a:effectLst/>
                <a:latin typeface="Segoe UI Semilight"/>
                <a:cs typeface="Segoe UI Semilight"/>
              </a:rPr>
              <a:t>revolutionizes healthcare by integrating cutting-edge technology with deep market insights to widen patient access and care. </a:t>
            </a:r>
            <a:endParaRPr lang="en-US" sz="1600" dirty="0">
              <a:solidFill>
                <a:srgbClr val="000000"/>
              </a:solidFill>
              <a:latin typeface="Segoe UI Semilight"/>
              <a:cs typeface="Segoe UI Semilight"/>
            </a:endParaRPr>
          </a:p>
          <a:p>
            <a:pPr marL="0" indent="0">
              <a:lnSpc>
                <a:spcPct val="110000"/>
              </a:lnSpc>
              <a:spcBef>
                <a:spcPts val="400"/>
              </a:spcBef>
              <a:spcAft>
                <a:spcPts val="600"/>
              </a:spcAft>
              <a:buNone/>
            </a:pPr>
            <a:r>
              <a:rPr lang="en-US" sz="1600" dirty="0">
                <a:solidFill>
                  <a:srgbClr val="0F1822"/>
                </a:solidFill>
                <a:latin typeface="Segoe UI Semilight"/>
                <a:cs typeface="Segoe UI Semilight"/>
              </a:rPr>
              <a:t>With a bright new brand and leaner marketing and sales team, Precision needed to expand their use of HubSpot to achieve their marketing goals while maintaining day-to-day digital operations.  </a:t>
            </a:r>
            <a:endParaRPr lang="en-US" sz="1600" b="1" dirty="0">
              <a:solidFill>
                <a:srgbClr val="000000"/>
              </a:solidFill>
              <a:latin typeface="Segoe UI Semilight"/>
              <a:cs typeface="Segoe UI Semilight"/>
            </a:endParaRPr>
          </a:p>
          <a:p>
            <a:pPr marL="0" indent="0">
              <a:lnSpc>
                <a:spcPct val="110000"/>
              </a:lnSpc>
              <a:spcBef>
                <a:spcPts val="400"/>
              </a:spcBef>
              <a:spcAft>
                <a:spcPts val="600"/>
              </a:spcAft>
              <a:buNone/>
            </a:pPr>
            <a:r>
              <a:rPr lang="en-US" sz="1600" dirty="0">
                <a:solidFill>
                  <a:srgbClr val="000000"/>
                </a:solidFill>
                <a:latin typeface="Segoe UI Semilight"/>
                <a:cs typeface="Segoe UI Semilight"/>
              </a:rPr>
              <a:t>New Era provided expert HubSpot guidance to help Precision advance their marketing campaigns across paid, email, web and event channels and firmly establish its new brand.</a:t>
            </a:r>
          </a:p>
        </p:txBody>
      </p:sp>
      <p:sp>
        <p:nvSpPr>
          <p:cNvPr id="4" name="Slide Number Placeholder 1">
            <a:extLst>
              <a:ext uri="{FF2B5EF4-FFF2-40B4-BE49-F238E27FC236}">
                <a16:creationId xmlns:a16="http://schemas.microsoft.com/office/drawing/2014/main" id="{D250427E-326B-8055-C1B3-5C446545ABA0}"/>
              </a:ext>
            </a:extLst>
          </p:cNvPr>
          <p:cNvSpPr txBox="1">
            <a:spLocks/>
          </p:cNvSpPr>
          <p:nvPr/>
        </p:nvSpPr>
        <p:spPr>
          <a:xfrm>
            <a:off x="144406" y="6356350"/>
            <a:ext cx="36443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A5A8D0-5050-1F48-B372-A662863B1D10}" type="slidenum">
              <a:rPr lang="en-US" sz="1100" smtClean="0">
                <a:solidFill>
                  <a:schemeClr val="bg1"/>
                </a:solidFill>
                <a:latin typeface="Segoe UI Semilight" panose="020B0402040204020203" pitchFamily="34" charset="0"/>
                <a:cs typeface="Segoe UI Semilight" panose="020B0402040204020203" pitchFamily="34" charset="0"/>
              </a:rPr>
              <a:pPr/>
              <a:t>1</a:t>
            </a:fld>
            <a:endParaRPr lang="en-US" sz="1100">
              <a:solidFill>
                <a:schemeClr val="bg1"/>
              </a:solidFill>
              <a:latin typeface="Segoe UI Semilight" panose="020B0402040204020203" pitchFamily="34" charset="0"/>
              <a:cs typeface="Segoe UI Semilight" panose="020B0402040204020203" pitchFamily="34" charset="0"/>
            </a:endParaRPr>
          </a:p>
        </p:txBody>
      </p:sp>
      <p:pic>
        <p:nvPicPr>
          <p:cNvPr id="5" name="Graphic 4">
            <a:extLst>
              <a:ext uri="{FF2B5EF4-FFF2-40B4-BE49-F238E27FC236}">
                <a16:creationId xmlns:a16="http://schemas.microsoft.com/office/drawing/2014/main" id="{726B4EE7-D005-E9C0-C1C4-F665AAC1FC8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684293" y="6420457"/>
            <a:ext cx="265031" cy="196319"/>
          </a:xfrm>
          <a:prstGeom prst="rect">
            <a:avLst/>
          </a:prstGeom>
        </p:spPr>
      </p:pic>
      <p:sp>
        <p:nvSpPr>
          <p:cNvPr id="6" name="TextBox 5">
            <a:extLst>
              <a:ext uri="{FF2B5EF4-FFF2-40B4-BE49-F238E27FC236}">
                <a16:creationId xmlns:a16="http://schemas.microsoft.com/office/drawing/2014/main" id="{40E06B5E-7EAE-CC6F-E301-D89A3CFFDB63}"/>
              </a:ext>
            </a:extLst>
          </p:cNvPr>
          <p:cNvSpPr txBox="1"/>
          <p:nvPr/>
        </p:nvSpPr>
        <p:spPr>
          <a:xfrm>
            <a:off x="572721" y="531648"/>
            <a:ext cx="5221287" cy="307777"/>
          </a:xfrm>
          <a:prstGeom prst="rect">
            <a:avLst/>
          </a:prstGeom>
          <a:noFill/>
        </p:spPr>
        <p:txBody>
          <a:bodyPr wrap="square" rtlCol="0">
            <a:spAutoFit/>
          </a:bodyPr>
          <a:lstStyle/>
          <a:p>
            <a:r>
              <a:rPr lang="en-US" sz="1400" b="1" spc="300">
                <a:solidFill>
                  <a:srgbClr val="49C8E9"/>
                </a:solidFill>
                <a:latin typeface="Segoe UI Semibold" panose="020B0502040204020203" pitchFamily="34" charset="0"/>
                <a:ea typeface="Segoe UI" panose="020B0502040204020203" pitchFamily="34" charset="0"/>
                <a:cs typeface="Segoe UI Semibold" panose="020B0502040204020203" pitchFamily="34" charset="0"/>
              </a:rPr>
              <a:t>CASE STUDY</a:t>
            </a:r>
          </a:p>
        </p:txBody>
      </p:sp>
      <p:pic>
        <p:nvPicPr>
          <p:cNvPr id="10" name="Picture 9" descr="A black and white logo&#10;&#10;AI-generated content may be incorrect.">
            <a:extLst>
              <a:ext uri="{FF2B5EF4-FFF2-40B4-BE49-F238E27FC236}">
                <a16:creationId xmlns:a16="http://schemas.microsoft.com/office/drawing/2014/main" id="{065FB85E-6C0A-D94A-9BBE-7F2F46D7A9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721" y="2359696"/>
            <a:ext cx="2742114" cy="469962"/>
          </a:xfrm>
          <a:prstGeom prst="rect">
            <a:avLst/>
          </a:prstGeom>
        </p:spPr>
      </p:pic>
    </p:spTree>
    <p:extLst>
      <p:ext uri="{BB962C8B-B14F-4D97-AF65-F5344CB8AC3E}">
        <p14:creationId xmlns:p14="http://schemas.microsoft.com/office/powerpoint/2010/main" val="3191477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4E45EA-5335-2B4E-6CC7-1DAD23DEFAFB}"/>
              </a:ext>
            </a:extLst>
          </p:cNvPr>
          <p:cNvSpPr txBox="1"/>
          <p:nvPr/>
        </p:nvSpPr>
        <p:spPr>
          <a:xfrm>
            <a:off x="525097" y="847198"/>
            <a:ext cx="5505848" cy="707886"/>
          </a:xfrm>
          <a:prstGeom prst="rect">
            <a:avLst/>
          </a:prstGeom>
          <a:noFill/>
        </p:spPr>
        <p:txBody>
          <a:bodyPr wrap="square" lIns="91440" tIns="45720" rIns="91440" bIns="45720" rtlCol="0" anchor="t">
            <a:spAutoFit/>
          </a:bodyPr>
          <a:lstStyle/>
          <a:p>
            <a:pPr fontAlgn="base">
              <a:spcBef>
                <a:spcPct val="0"/>
              </a:spcBef>
              <a:spcAft>
                <a:spcPts val="1200"/>
              </a:spcAft>
              <a:defRPr/>
            </a:pPr>
            <a:r>
              <a:rPr lang="en-US" sz="4000" b="1">
                <a:solidFill>
                  <a:srgbClr val="002C69"/>
                </a:solidFill>
                <a:latin typeface="Segoe UI" panose="020B0502040204020203" pitchFamily="34" charset="0"/>
                <a:ea typeface="Lato"/>
                <a:cs typeface="Segoe UI" panose="020B0502040204020203" pitchFamily="34" charset="0"/>
                <a:sym typeface="Gill Sans" charset="0"/>
              </a:rPr>
              <a:t>Approach</a:t>
            </a:r>
            <a:endParaRPr lang="en-US" sz="4000" b="1" u="none" strike="noStrike" kern="1200" cap="none" spc="0" normalizeH="0" baseline="0" noProof="0">
              <a:ln>
                <a:noFill/>
              </a:ln>
              <a:solidFill>
                <a:srgbClr val="002C69"/>
              </a:solidFill>
              <a:effectLst/>
              <a:uLnTx/>
              <a:uFillTx/>
              <a:latin typeface="Segoe UI" panose="020B0502040204020203" pitchFamily="34" charset="0"/>
              <a:ea typeface="Lato"/>
              <a:cs typeface="Segoe UI" panose="020B0502040204020203" pitchFamily="34" charset="0"/>
            </a:endParaRPr>
          </a:p>
        </p:txBody>
      </p:sp>
      <p:sp>
        <p:nvSpPr>
          <p:cNvPr id="5" name="TextBox 4">
            <a:extLst>
              <a:ext uri="{FF2B5EF4-FFF2-40B4-BE49-F238E27FC236}">
                <a16:creationId xmlns:a16="http://schemas.microsoft.com/office/drawing/2014/main" id="{6A59A853-63D6-BBD9-BFA4-E635CFD85FC9}"/>
              </a:ext>
            </a:extLst>
          </p:cNvPr>
          <p:cNvSpPr txBox="1"/>
          <p:nvPr/>
        </p:nvSpPr>
        <p:spPr>
          <a:xfrm>
            <a:off x="525095" y="1737552"/>
            <a:ext cx="6493771" cy="5342296"/>
          </a:xfrm>
          <a:prstGeom prst="rect">
            <a:avLst/>
          </a:prstGeom>
          <a:noFill/>
        </p:spPr>
        <p:txBody>
          <a:bodyPr wrap="square" lIns="91440" tIns="45720" rIns="91440" bIns="45720" rtlCol="0" anchor="t">
            <a:spAutoFit/>
          </a:bodyPr>
          <a:lstStyle/>
          <a:p>
            <a:pPr>
              <a:lnSpc>
                <a:spcPct val="110000"/>
              </a:lnSpc>
              <a:spcAft>
                <a:spcPts val="1200"/>
              </a:spcAft>
              <a:defRPr/>
            </a:pPr>
            <a:r>
              <a:rPr lang="en-US" sz="1600" b="1" i="1" dirty="0">
                <a:solidFill>
                  <a:srgbClr val="002C69"/>
                </a:solidFill>
                <a:latin typeface="Segoe UI Semibold"/>
                <a:ea typeface="Calibri"/>
                <a:cs typeface="Segoe UI Semibold"/>
              </a:rPr>
              <a:t>Back to the basics: Event, email, web, competitor analysis, reporting</a:t>
            </a:r>
            <a:endParaRPr lang="en-US" b="1" i="1" dirty="0">
              <a:solidFill>
                <a:srgbClr val="002C69"/>
              </a:solidFill>
              <a:latin typeface="Segoe UI Semibold"/>
              <a:ea typeface="Calibri"/>
              <a:cs typeface="Segoe UI Semibold"/>
            </a:endParaRPr>
          </a:p>
          <a:p>
            <a:pPr>
              <a:lnSpc>
                <a:spcPct val="110000"/>
              </a:lnSpc>
              <a:spcBef>
                <a:spcPts val="400"/>
              </a:spcBef>
              <a:spcAft>
                <a:spcPts val="600"/>
              </a:spcAft>
              <a:defRPr/>
            </a:pPr>
            <a:r>
              <a:rPr lang="en-US" sz="1600" dirty="0">
                <a:latin typeface="Segoe UI Semilight"/>
                <a:ea typeface="Calibri"/>
                <a:cs typeface="Segoe UI Semilight"/>
              </a:rPr>
              <a:t>Our initial focus was to create HubSpot workflows to push events </a:t>
            </a:r>
            <a:br>
              <a:rPr lang="en-US" sz="1600" dirty="0">
                <a:latin typeface="Segoe UI Semilight"/>
                <a:ea typeface="Calibri"/>
                <a:cs typeface="Segoe UI Semilight"/>
              </a:rPr>
            </a:br>
            <a:r>
              <a:rPr lang="en-US" sz="1600" dirty="0">
                <a:latin typeface="Segoe UI Semilight"/>
                <a:ea typeface="Calibri"/>
                <a:cs typeface="Segoe UI Semilight"/>
              </a:rPr>
              <a:t>and webinar leads into Salesforce CRM. We then launched new email nurture campaigns for these events.</a:t>
            </a:r>
          </a:p>
          <a:p>
            <a:pPr>
              <a:lnSpc>
                <a:spcPct val="110000"/>
              </a:lnSpc>
              <a:spcBef>
                <a:spcPts val="400"/>
              </a:spcBef>
              <a:spcAft>
                <a:spcPts val="600"/>
              </a:spcAft>
              <a:defRPr/>
            </a:pPr>
            <a:r>
              <a:rPr lang="en-US" sz="1600" dirty="0">
                <a:latin typeface="Segoe UI Semilight"/>
                <a:ea typeface="Calibri"/>
                <a:cs typeface="Segoe UI Semilight"/>
              </a:rPr>
              <a:t>We also migrated their website from WordPress to HubSpot to reflect the new brand with enhanced navigation, landing pages and web components fully supporting its international division as well.  PAQ quickly found that leaving WordPress for HubSpot, meant it was easier for non-technical team members to make copy edits and manage routine updates like blogs and expert listings.</a:t>
            </a:r>
          </a:p>
          <a:p>
            <a:pPr>
              <a:lnSpc>
                <a:spcPct val="110000"/>
              </a:lnSpc>
              <a:spcBef>
                <a:spcPts val="400"/>
              </a:spcBef>
              <a:spcAft>
                <a:spcPts val="600"/>
              </a:spcAft>
              <a:defRPr/>
            </a:pPr>
            <a:r>
              <a:rPr lang="en-US" sz="1600" dirty="0">
                <a:latin typeface="Segoe UI Semilight"/>
                <a:ea typeface="Calibri"/>
                <a:cs typeface="Segoe UI Semilight"/>
              </a:rPr>
              <a:t>While this new digital framework was in flight, we conducted an analysis of competitor SEO/SEM, conference and social media activities and created new marketing-to-sales reports.</a:t>
            </a:r>
            <a:endParaRPr lang="en-US"/>
          </a:p>
          <a:p>
            <a:pPr>
              <a:lnSpc>
                <a:spcPct val="110000"/>
              </a:lnSpc>
              <a:spcBef>
                <a:spcPts val="400"/>
              </a:spcBef>
              <a:spcAft>
                <a:spcPts val="600"/>
              </a:spcAft>
              <a:defRPr/>
            </a:pPr>
            <a:r>
              <a:rPr lang="en-US" sz="1600" dirty="0">
                <a:latin typeface="Segoe UI Semilight"/>
                <a:ea typeface="Calibri"/>
                <a:cs typeface="Segoe UI Semilight"/>
              </a:rPr>
              <a:t>With an informed strategy and key HubSpot systems in place, Precision can now more efficiently and effectively drive traffic, capture leads, and achieve marketing goals.</a:t>
            </a:r>
            <a:endParaRPr lang="en-US" dirty="0">
              <a:latin typeface="Segoe UI Semilight"/>
              <a:cs typeface="Segoe UI Semilight"/>
            </a:endParaRPr>
          </a:p>
          <a:p>
            <a:pPr>
              <a:lnSpc>
                <a:spcPct val="110000"/>
              </a:lnSpc>
              <a:spcAft>
                <a:spcPts val="1200"/>
              </a:spcAft>
              <a:defRPr/>
            </a:pPr>
            <a:endParaRPr lang="en-US" sz="1600">
              <a:latin typeface="Segoe UI Semilight" panose="020B0402040204020203" pitchFamily="34" charset="0"/>
              <a:cs typeface="Segoe UI Semilight" panose="020B0402040204020203" pitchFamily="34" charset="0"/>
            </a:endParaRPr>
          </a:p>
        </p:txBody>
      </p:sp>
      <p:sp>
        <p:nvSpPr>
          <p:cNvPr id="13" name="Slide Number Placeholder 1">
            <a:extLst>
              <a:ext uri="{FF2B5EF4-FFF2-40B4-BE49-F238E27FC236}">
                <a16:creationId xmlns:a16="http://schemas.microsoft.com/office/drawing/2014/main" id="{3162E3BA-1F24-4A25-F08A-FE7B0C3F913C}"/>
              </a:ext>
            </a:extLst>
          </p:cNvPr>
          <p:cNvSpPr>
            <a:spLocks noGrp="1"/>
          </p:cNvSpPr>
          <p:nvPr>
            <p:ph type="sldNum" sz="quarter" idx="4294967295"/>
          </p:nvPr>
        </p:nvSpPr>
        <p:spPr>
          <a:xfrm>
            <a:off x="144406" y="6356350"/>
            <a:ext cx="364435" cy="365125"/>
          </a:xfrm>
          <a:prstGeom prst="rect">
            <a:avLst/>
          </a:prstGeom>
        </p:spPr>
        <p:txBody>
          <a:bodyPr/>
          <a:lstStyle/>
          <a:p>
            <a:fld id="{7AA5A8D0-5050-1F48-B372-A662863B1D10}" type="slidenum">
              <a:rPr lang="en-US" sz="1100" smtClean="0">
                <a:solidFill>
                  <a:schemeClr val="bg1">
                    <a:lumMod val="50000"/>
                  </a:schemeClr>
                </a:solidFill>
                <a:latin typeface="Segoe UI Semilight" panose="020B0402040204020203" pitchFamily="34" charset="0"/>
                <a:cs typeface="Segoe UI Semilight" panose="020B0402040204020203" pitchFamily="34" charset="0"/>
              </a:rPr>
              <a:pPr/>
              <a:t>2</a:t>
            </a:fld>
            <a:endParaRPr lang="en-US" sz="1100">
              <a:solidFill>
                <a:schemeClr val="bg1">
                  <a:lumMod val="50000"/>
                </a:schemeClr>
              </a:solidFill>
              <a:latin typeface="Segoe UI Semilight" panose="020B0402040204020203" pitchFamily="34" charset="0"/>
              <a:cs typeface="Segoe UI Semilight" panose="020B0402040204020203" pitchFamily="34" charset="0"/>
            </a:endParaRPr>
          </a:p>
        </p:txBody>
      </p:sp>
      <p:sp>
        <p:nvSpPr>
          <p:cNvPr id="2" name="TextBox 1">
            <a:extLst>
              <a:ext uri="{FF2B5EF4-FFF2-40B4-BE49-F238E27FC236}">
                <a16:creationId xmlns:a16="http://schemas.microsoft.com/office/drawing/2014/main" id="{36B2E4CF-3F6F-9BB8-D505-82E9964BB64D}"/>
              </a:ext>
            </a:extLst>
          </p:cNvPr>
          <p:cNvSpPr txBox="1"/>
          <p:nvPr/>
        </p:nvSpPr>
        <p:spPr>
          <a:xfrm>
            <a:off x="572721" y="531648"/>
            <a:ext cx="5221287" cy="307777"/>
          </a:xfrm>
          <a:prstGeom prst="rect">
            <a:avLst/>
          </a:prstGeom>
          <a:noFill/>
        </p:spPr>
        <p:txBody>
          <a:bodyPr wrap="square" rtlCol="0">
            <a:spAutoFit/>
          </a:bodyPr>
          <a:lstStyle/>
          <a:p>
            <a:r>
              <a:rPr lang="en-US" sz="1400" b="1" spc="300">
                <a:solidFill>
                  <a:srgbClr val="49C8E9"/>
                </a:solidFill>
                <a:latin typeface="Segoe UI Semibold" panose="020B0502040204020203" pitchFamily="34" charset="0"/>
                <a:ea typeface="Segoe UI" panose="020B0502040204020203" pitchFamily="34" charset="0"/>
                <a:cs typeface="Segoe UI Semibold" panose="020B0502040204020203" pitchFamily="34" charset="0"/>
              </a:rPr>
              <a:t>CASE STUDY</a:t>
            </a:r>
          </a:p>
        </p:txBody>
      </p:sp>
      <p:sp>
        <p:nvSpPr>
          <p:cNvPr id="23" name="Rectangle 22">
            <a:extLst>
              <a:ext uri="{FF2B5EF4-FFF2-40B4-BE49-F238E27FC236}">
                <a16:creationId xmlns:a16="http://schemas.microsoft.com/office/drawing/2014/main" id="{F7A31C8F-B05C-D0D6-6562-B0E990C6DD2A}"/>
              </a:ext>
            </a:extLst>
          </p:cNvPr>
          <p:cNvSpPr/>
          <p:nvPr/>
        </p:nvSpPr>
        <p:spPr>
          <a:xfrm>
            <a:off x="7753349" y="0"/>
            <a:ext cx="4438651" cy="6858000"/>
          </a:xfrm>
          <a:prstGeom prst="rect">
            <a:avLst/>
          </a:prstGeom>
          <a:solidFill>
            <a:srgbClr val="002C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ndParaRPr>
          </a:p>
        </p:txBody>
      </p:sp>
      <p:sp>
        <p:nvSpPr>
          <p:cNvPr id="24" name="TextBox 23">
            <a:extLst>
              <a:ext uri="{FF2B5EF4-FFF2-40B4-BE49-F238E27FC236}">
                <a16:creationId xmlns:a16="http://schemas.microsoft.com/office/drawing/2014/main" id="{BED25608-9CCA-F9DE-E9B2-435F55AAACDB}"/>
              </a:ext>
            </a:extLst>
          </p:cNvPr>
          <p:cNvSpPr txBox="1"/>
          <p:nvPr/>
        </p:nvSpPr>
        <p:spPr>
          <a:xfrm>
            <a:off x="8056685" y="247402"/>
            <a:ext cx="3990909" cy="8711103"/>
          </a:xfrm>
          <a:prstGeom prst="rect">
            <a:avLst/>
          </a:prstGeom>
          <a:noFill/>
        </p:spPr>
        <p:txBody>
          <a:bodyPr wrap="square" lIns="91440" tIns="45720" rIns="91440" bIns="45720" rtlCol="0" anchor="t">
            <a:spAutoFit/>
          </a:bodyPr>
          <a:lstStyle/>
          <a:p>
            <a:pPr>
              <a:spcAft>
                <a:spcPts val="1200"/>
              </a:spcAft>
            </a:pPr>
            <a:r>
              <a:rPr lang="en-US" sz="2000" b="1" dirty="0">
                <a:solidFill>
                  <a:srgbClr val="49C8E9"/>
                </a:solidFill>
                <a:latin typeface="Segoe UI"/>
                <a:cs typeface="Segoe UI"/>
              </a:rPr>
              <a:t>Activities</a:t>
            </a:r>
            <a:endParaRPr lang="en-US" sz="2000" b="1" dirty="0">
              <a:solidFill>
                <a:schemeClr val="bg1"/>
              </a:solidFill>
              <a:latin typeface="Segoe UI"/>
              <a:ea typeface="Lato Light"/>
              <a:cs typeface="Segoe UI"/>
            </a:endParaRPr>
          </a:p>
          <a:p>
            <a:pPr>
              <a:lnSpc>
                <a:spcPct val="110000"/>
              </a:lnSpc>
              <a:spcAft>
                <a:spcPts val="600"/>
              </a:spcAft>
            </a:pPr>
            <a:r>
              <a:rPr lang="en-US" sz="1400" b="1" dirty="0">
                <a:solidFill>
                  <a:schemeClr val="bg1"/>
                </a:solidFill>
                <a:latin typeface="Segoe UI"/>
                <a:cs typeface="Segoe UI"/>
              </a:rPr>
              <a:t>End-to-End Campaign Delivery </a:t>
            </a:r>
          </a:p>
          <a:p>
            <a:pPr marL="171450" indent="-171450">
              <a:lnSpc>
                <a:spcPct val="110000"/>
              </a:lnSpc>
              <a:spcAft>
                <a:spcPts val="400"/>
              </a:spcAft>
              <a:buFont typeface="Arial" panose="020B0604020202020204" pitchFamily="34" charset="0"/>
              <a:buChar char="•"/>
            </a:pPr>
            <a:r>
              <a:rPr lang="en-US" sz="1400" dirty="0">
                <a:solidFill>
                  <a:schemeClr val="bg1"/>
                </a:solidFill>
                <a:latin typeface="Segoe UI Semilight"/>
                <a:cs typeface="Segoe UI Semilight"/>
              </a:rPr>
              <a:t>Created the workflow to capture </a:t>
            </a:r>
            <a:br>
              <a:rPr lang="en-US" sz="1400" dirty="0">
                <a:latin typeface="Segoe UI Semilight"/>
                <a:cs typeface="Segoe UI Semilight"/>
              </a:rPr>
            </a:br>
            <a:r>
              <a:rPr lang="en-US" sz="1400" dirty="0">
                <a:solidFill>
                  <a:schemeClr val="bg1"/>
                </a:solidFill>
                <a:latin typeface="Segoe UI Semilight"/>
                <a:cs typeface="Segoe UI Semilight"/>
              </a:rPr>
              <a:t>LinkedIn Leads and push to Salesforce campaign lists</a:t>
            </a:r>
          </a:p>
          <a:p>
            <a:pPr marL="171450" indent="-171450">
              <a:lnSpc>
                <a:spcPct val="110000"/>
              </a:lnSpc>
              <a:spcAft>
                <a:spcPts val="400"/>
              </a:spcAft>
              <a:buFont typeface="Arial" panose="020B0604020202020204" pitchFamily="34" charset="0"/>
              <a:buChar char="•"/>
            </a:pPr>
            <a:r>
              <a:rPr lang="en-US" sz="1400" dirty="0">
                <a:solidFill>
                  <a:schemeClr val="bg1"/>
                </a:solidFill>
                <a:latin typeface="Segoe UI Semilight"/>
                <a:cs typeface="Segoe UI Semilight"/>
              </a:rPr>
              <a:t>Developed, tested and scheduled email nurture campaign for events</a:t>
            </a:r>
          </a:p>
          <a:p>
            <a:pPr marL="171450" indent="-171450">
              <a:lnSpc>
                <a:spcPct val="110000"/>
              </a:lnSpc>
              <a:spcAft>
                <a:spcPts val="400"/>
              </a:spcAft>
              <a:buFont typeface="Arial" panose="020B0604020202020204" pitchFamily="34" charset="0"/>
              <a:buChar char="•"/>
            </a:pPr>
            <a:r>
              <a:rPr lang="en-US" sz="1400" dirty="0">
                <a:solidFill>
                  <a:schemeClr val="bg1"/>
                </a:solidFill>
                <a:latin typeface="Segoe UI Semilight"/>
                <a:cs typeface="Segoe UI Semilight"/>
              </a:rPr>
              <a:t>Set up landing pages and campaigns </a:t>
            </a:r>
            <a:br>
              <a:rPr lang="en-US" sz="1400" dirty="0">
                <a:latin typeface="Segoe UI Semilight"/>
                <a:cs typeface="Segoe UI Semilight"/>
              </a:rPr>
            </a:br>
            <a:r>
              <a:rPr lang="en-US" sz="1400" dirty="0">
                <a:solidFill>
                  <a:schemeClr val="bg1"/>
                </a:solidFill>
                <a:latin typeface="Segoe UI Semilight"/>
                <a:cs typeface="Segoe UI Semilight"/>
              </a:rPr>
              <a:t>for in-person events</a:t>
            </a:r>
          </a:p>
          <a:p>
            <a:pPr marL="171450" indent="-171450">
              <a:lnSpc>
                <a:spcPct val="110000"/>
              </a:lnSpc>
              <a:spcAft>
                <a:spcPts val="400"/>
              </a:spcAft>
              <a:buFont typeface="Arial" panose="020B0604020202020204" pitchFamily="34" charset="0"/>
              <a:buChar char="•"/>
            </a:pPr>
            <a:r>
              <a:rPr lang="en-US" sz="1400" dirty="0">
                <a:solidFill>
                  <a:schemeClr val="bg1"/>
                </a:solidFill>
                <a:latin typeface="Segoe UI Semilight"/>
                <a:cs typeface="Segoe UI Semilight"/>
              </a:rPr>
              <a:t>Updated to a persona-based email subscription model </a:t>
            </a:r>
          </a:p>
          <a:p>
            <a:pPr marL="171450" indent="-171450">
              <a:lnSpc>
                <a:spcPct val="110000"/>
              </a:lnSpc>
              <a:spcAft>
                <a:spcPts val="1200"/>
              </a:spcAft>
              <a:buFont typeface="Arial" panose="020B0604020202020204" pitchFamily="34" charset="0"/>
              <a:buChar char="•"/>
            </a:pPr>
            <a:r>
              <a:rPr lang="en-US" sz="1400" dirty="0">
                <a:solidFill>
                  <a:schemeClr val="bg1"/>
                </a:solidFill>
                <a:latin typeface="Segoe UI Semilight"/>
                <a:cs typeface="Segoe UI Semilight"/>
              </a:rPr>
              <a:t>Migrated website from WordPress to HubSpot</a:t>
            </a:r>
            <a:endParaRPr lang="en-US" sz="1400" b="1" dirty="0">
              <a:solidFill>
                <a:schemeClr val="bg1"/>
              </a:solidFill>
              <a:latin typeface="Segoe UI Semilight"/>
              <a:cs typeface="Segoe UI Semilight"/>
            </a:endParaRPr>
          </a:p>
          <a:p>
            <a:pPr marL="171450" indent="-171450">
              <a:lnSpc>
                <a:spcPct val="110000"/>
              </a:lnSpc>
              <a:spcAft>
                <a:spcPts val="1200"/>
              </a:spcAft>
              <a:buFont typeface="Arial" panose="020B0604020202020204" pitchFamily="34" charset="0"/>
              <a:buChar char="•"/>
            </a:pPr>
            <a:r>
              <a:rPr lang="en-US" sz="1400" dirty="0">
                <a:solidFill>
                  <a:schemeClr val="bg1"/>
                </a:solidFill>
                <a:latin typeface="Segoe UI Semilight"/>
                <a:cs typeface="Segoe UI Semilight"/>
              </a:rPr>
              <a:t>Improved web design and expanded </a:t>
            </a:r>
            <a:br>
              <a:rPr lang="en-US" sz="1400" dirty="0">
                <a:latin typeface="Segoe UI Semilight"/>
                <a:cs typeface="Segoe UI Semilight"/>
              </a:rPr>
            </a:br>
            <a:r>
              <a:rPr lang="en-US" sz="1400" dirty="0">
                <a:solidFill>
                  <a:schemeClr val="bg1"/>
                </a:solidFill>
                <a:latin typeface="Segoe UI Semilight"/>
                <a:cs typeface="Segoe UI Semilight"/>
              </a:rPr>
              <a:t>blog and conference/event presence </a:t>
            </a:r>
            <a:br>
              <a:rPr lang="en-US" sz="1400" dirty="0">
                <a:latin typeface="Segoe UI Semilight"/>
                <a:cs typeface="Segoe UI Semilight"/>
              </a:rPr>
            </a:br>
            <a:r>
              <a:rPr lang="en-US" sz="1400" dirty="0">
                <a:solidFill>
                  <a:schemeClr val="bg1"/>
                </a:solidFill>
                <a:latin typeface="Segoe UI Semilight"/>
                <a:cs typeface="Segoe UI Semilight"/>
              </a:rPr>
              <a:t>and effectiveness</a:t>
            </a:r>
            <a:endParaRPr lang="en-US" sz="1400" b="1" dirty="0">
              <a:solidFill>
                <a:schemeClr val="bg1"/>
              </a:solidFill>
              <a:latin typeface="Segoe UI Semilight"/>
              <a:cs typeface="Segoe UI Semilight"/>
            </a:endParaRPr>
          </a:p>
          <a:p>
            <a:pPr>
              <a:lnSpc>
                <a:spcPct val="110000"/>
              </a:lnSpc>
              <a:spcAft>
                <a:spcPts val="600"/>
              </a:spcAft>
            </a:pPr>
            <a:r>
              <a:rPr lang="en-US" sz="1400" b="1" dirty="0">
                <a:solidFill>
                  <a:schemeClr val="bg1"/>
                </a:solidFill>
                <a:latin typeface="Segoe UI"/>
                <a:cs typeface="Segoe UI"/>
              </a:rPr>
              <a:t>Strategy &amp; Analytics</a:t>
            </a:r>
          </a:p>
          <a:p>
            <a:pPr marL="171450" indent="-171450">
              <a:lnSpc>
                <a:spcPct val="110000"/>
              </a:lnSpc>
              <a:spcAft>
                <a:spcPts val="400"/>
              </a:spcAft>
              <a:buFont typeface="Arial" panose="020B0604020202020204" pitchFamily="34" charset="0"/>
              <a:buChar char="•"/>
            </a:pPr>
            <a:r>
              <a:rPr lang="en-US" sz="1400" dirty="0">
                <a:solidFill>
                  <a:schemeClr val="bg1"/>
                </a:solidFill>
                <a:latin typeface="Segoe UI Semilight"/>
                <a:cs typeface="Segoe UI Semilight"/>
              </a:rPr>
              <a:t>Provided strategic guidance, competitive analysis and planning</a:t>
            </a:r>
          </a:p>
          <a:p>
            <a:pPr marL="171450" indent="-171450">
              <a:lnSpc>
                <a:spcPct val="110000"/>
              </a:lnSpc>
              <a:spcAft>
                <a:spcPts val="400"/>
              </a:spcAft>
              <a:buFont typeface="Arial" panose="020B0604020202020204" pitchFamily="34" charset="0"/>
              <a:buChar char="•"/>
            </a:pPr>
            <a:r>
              <a:rPr lang="en-US" sz="1400" dirty="0">
                <a:solidFill>
                  <a:schemeClr val="bg1"/>
                </a:solidFill>
                <a:latin typeface="Segoe UI Semilight"/>
                <a:cs typeface="Segoe UI Semilight"/>
              </a:rPr>
              <a:t>Delivered custom training</a:t>
            </a:r>
            <a:r>
              <a:rPr lang="en-US" sz="1400" dirty="0">
                <a:solidFill>
                  <a:schemeClr val="bg1"/>
                </a:solidFill>
                <a:effectLst/>
                <a:latin typeface="Segoe UI Semilight"/>
                <a:cs typeface="Segoe UI Semilight"/>
              </a:rPr>
              <a:t> guides</a:t>
            </a:r>
            <a:r>
              <a:rPr lang="en-US" sz="1400" dirty="0">
                <a:solidFill>
                  <a:schemeClr val="bg1"/>
                </a:solidFill>
                <a:latin typeface="Segoe UI Semilight"/>
                <a:cs typeface="Segoe UI Semilight"/>
              </a:rPr>
              <a:t>, videos</a:t>
            </a:r>
            <a:r>
              <a:rPr lang="en-US" sz="1400" dirty="0">
                <a:solidFill>
                  <a:schemeClr val="bg1"/>
                </a:solidFill>
                <a:effectLst/>
                <a:latin typeface="Segoe UI Semilight"/>
                <a:cs typeface="Segoe UI Semilight"/>
              </a:rPr>
              <a:t> and documentation </a:t>
            </a:r>
            <a:endParaRPr lang="en-US" sz="1400" dirty="0">
              <a:solidFill>
                <a:schemeClr val="bg1"/>
              </a:solidFill>
              <a:latin typeface="Segoe UI Semilight"/>
              <a:cs typeface="Segoe UI Semilight"/>
            </a:endParaRPr>
          </a:p>
          <a:p>
            <a:pPr marL="171450" indent="-171450">
              <a:lnSpc>
                <a:spcPct val="110000"/>
              </a:lnSpc>
              <a:spcAft>
                <a:spcPts val="200"/>
              </a:spcAft>
              <a:buFont typeface="Arial" panose="020B0604020202020204" pitchFamily="34" charset="0"/>
              <a:buChar char="•"/>
            </a:pPr>
            <a:r>
              <a:rPr lang="en-US" sz="1400" dirty="0">
                <a:solidFill>
                  <a:schemeClr val="bg1"/>
                </a:solidFill>
                <a:latin typeface="Segoe UI Semilight"/>
                <a:cs typeface="Segoe UI Semilight"/>
              </a:rPr>
              <a:t>Created a monthly New Deals and Contacts reports for the inside sales group</a:t>
            </a:r>
          </a:p>
          <a:p>
            <a:pPr fontAlgn="base">
              <a:spcAft>
                <a:spcPts val="600"/>
              </a:spcAft>
              <a:defRPr/>
            </a:pPr>
            <a:br>
              <a:rPr lang="en-US" sz="1200" b="1" dirty="0">
                <a:latin typeface="Segoe UI Semilight"/>
                <a:ea typeface="Lato Light"/>
                <a:cs typeface="Segoe UI Semilight"/>
              </a:rPr>
            </a:br>
            <a:endParaRPr lang="en-US" sz="1200" b="1" dirty="0">
              <a:solidFill>
                <a:schemeClr val="bg1"/>
              </a:solidFill>
              <a:latin typeface="Segoe UI Semilight"/>
              <a:ea typeface="Lato Light"/>
              <a:cs typeface="Segoe UI Semilight"/>
            </a:endParaRPr>
          </a:p>
          <a:p>
            <a:pPr marL="171450" indent="-171450" fontAlgn="base">
              <a:spcAft>
                <a:spcPts val="600"/>
              </a:spcAft>
              <a:buFont typeface="Arial" panose="020B0604020202020204" pitchFamily="34" charset="0"/>
              <a:buChar char="•"/>
              <a:defRPr/>
            </a:pPr>
            <a:endParaRPr lang="en-US" sz="1200" dirty="0">
              <a:solidFill>
                <a:schemeClr val="bg1"/>
              </a:solidFill>
              <a:effectLst/>
              <a:latin typeface="Segoe UI Semilight"/>
              <a:cs typeface="Segoe UI Semilight"/>
            </a:endParaRPr>
          </a:p>
          <a:p>
            <a:pPr lvl="0" fontAlgn="base">
              <a:spcAft>
                <a:spcPts val="600"/>
              </a:spcAft>
              <a:defRPr/>
            </a:pPr>
            <a:endParaRPr lang="en-US" sz="1200" dirty="0">
              <a:solidFill>
                <a:schemeClr val="bg1"/>
              </a:solidFill>
              <a:latin typeface="Segoe UI Semilight" panose="020B0402040204020203" pitchFamily="34" charset="0"/>
              <a:ea typeface="Lato Light" panose="020F0502020204030203" pitchFamily="34" charset="0"/>
              <a:cs typeface="Segoe UI Semilight" panose="020B0402040204020203" pitchFamily="34" charset="0"/>
            </a:endParaRPr>
          </a:p>
          <a:p>
            <a:pPr lvl="0" fontAlgn="base">
              <a:spcAft>
                <a:spcPts val="600"/>
              </a:spcAft>
              <a:defRPr/>
            </a:pPr>
            <a:endParaRPr lang="en-US" sz="1200" dirty="0">
              <a:solidFill>
                <a:schemeClr val="bg1"/>
              </a:solidFill>
              <a:latin typeface="Segoe UI Semilight" panose="020B0402040204020203" pitchFamily="34" charset="0"/>
              <a:ea typeface="Lato Light" panose="020F0502020204030203" pitchFamily="34" charset="0"/>
              <a:cs typeface="Segoe UI Semilight" panose="020B0402040204020203" pitchFamily="34" charset="0"/>
            </a:endParaRPr>
          </a:p>
          <a:p>
            <a:pPr lvl="0" fontAlgn="base">
              <a:spcAft>
                <a:spcPts val="600"/>
              </a:spcAft>
              <a:defRPr/>
            </a:pPr>
            <a:endParaRPr lang="en-US" sz="1200" dirty="0">
              <a:solidFill>
                <a:schemeClr val="bg1"/>
              </a:solidFill>
              <a:latin typeface="Segoe UI Semilight" panose="020B0402040204020203" pitchFamily="34" charset="0"/>
              <a:ea typeface="Lato Light" panose="020F0502020204030203" pitchFamily="34" charset="0"/>
              <a:cs typeface="Segoe UI Semilight" panose="020B0402040204020203" pitchFamily="34" charset="0"/>
            </a:endParaRPr>
          </a:p>
          <a:p>
            <a:pPr lvl="0" fontAlgn="base">
              <a:spcAft>
                <a:spcPts val="600"/>
              </a:spcAft>
              <a:defRPr/>
            </a:pPr>
            <a:endParaRPr lang="en-US" sz="1200" dirty="0">
              <a:solidFill>
                <a:schemeClr val="bg1"/>
              </a:solidFill>
              <a:latin typeface="Segoe UI Semilight" panose="020B0402040204020203" pitchFamily="34" charset="0"/>
              <a:ea typeface="Lato Light" panose="020F0502020204030203" pitchFamily="34" charset="0"/>
              <a:cs typeface="Segoe UI Semilight" panose="020B0402040204020203" pitchFamily="34" charset="0"/>
            </a:endParaRPr>
          </a:p>
          <a:p>
            <a:pPr lvl="0" fontAlgn="base">
              <a:spcAft>
                <a:spcPts val="600"/>
              </a:spcAft>
              <a:defRPr/>
            </a:pPr>
            <a:r>
              <a:rPr lang="en-US" sz="1200" dirty="0">
                <a:solidFill>
                  <a:schemeClr val="bg1"/>
                </a:solidFill>
                <a:latin typeface="Segoe UI Semilight"/>
                <a:ea typeface="Lato Light"/>
                <a:cs typeface="Segoe UI Semilight"/>
              </a:rPr>
              <a:t> </a:t>
            </a:r>
          </a:p>
          <a:p>
            <a:endParaRPr lang="en-US" sz="2400" dirty="0">
              <a:solidFill>
                <a:srgbClr val="49C8E9"/>
              </a:solidFill>
              <a:latin typeface="Museo Slab 500" panose="02000000000000000000" pitchFamily="2" charset="77"/>
              <a:cs typeface="Segoe UI" panose="020B0502040204020203" pitchFamily="34" charset="0"/>
            </a:endParaRPr>
          </a:p>
        </p:txBody>
      </p:sp>
      <p:pic>
        <p:nvPicPr>
          <p:cNvPr id="15" name="Graphic 14">
            <a:extLst>
              <a:ext uri="{FF2B5EF4-FFF2-40B4-BE49-F238E27FC236}">
                <a16:creationId xmlns:a16="http://schemas.microsoft.com/office/drawing/2014/main" id="{7678D939-C6F6-0F5B-3DC5-921DA7AFB6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684293" y="6420457"/>
            <a:ext cx="265031" cy="196319"/>
          </a:xfrm>
          <a:prstGeom prst="rect">
            <a:avLst/>
          </a:prstGeom>
        </p:spPr>
      </p:pic>
    </p:spTree>
    <p:extLst>
      <p:ext uri="{BB962C8B-B14F-4D97-AF65-F5344CB8AC3E}">
        <p14:creationId xmlns:p14="http://schemas.microsoft.com/office/powerpoint/2010/main" val="326909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4E45EA-5335-2B4E-6CC7-1DAD23DEFAFB}"/>
              </a:ext>
            </a:extLst>
          </p:cNvPr>
          <p:cNvSpPr txBox="1"/>
          <p:nvPr/>
        </p:nvSpPr>
        <p:spPr>
          <a:xfrm>
            <a:off x="505805" y="837553"/>
            <a:ext cx="4239025" cy="1938992"/>
          </a:xfrm>
          <a:prstGeom prst="rect">
            <a:avLst/>
          </a:prstGeom>
          <a:noFill/>
        </p:spPr>
        <p:txBody>
          <a:bodyPr wrap="square" lIns="91440" tIns="45720" rIns="91440" bIns="45720" rtlCol="0" anchor="t">
            <a:spAutoFit/>
          </a:bodyPr>
          <a:lstStyle/>
          <a:p>
            <a:pPr fontAlgn="base">
              <a:spcBef>
                <a:spcPct val="0"/>
              </a:spcBef>
              <a:spcAft>
                <a:spcPts val="1200"/>
              </a:spcAft>
              <a:defRPr/>
            </a:pPr>
            <a:r>
              <a:rPr lang="en-US" sz="4000" b="1">
                <a:solidFill>
                  <a:srgbClr val="002C69"/>
                </a:solidFill>
                <a:latin typeface="Segoe UI"/>
                <a:ea typeface="Lato"/>
                <a:cs typeface="Segoe UI"/>
                <a:sym typeface="Gill Sans" charset="0"/>
              </a:rPr>
              <a:t>End-to-End Campaign Delivery</a:t>
            </a:r>
            <a:endParaRPr lang="en-US" sz="4000" b="1">
              <a:solidFill>
                <a:srgbClr val="002C69"/>
              </a:solidFill>
              <a:latin typeface="Segoe UI" panose="020B0502040204020203" pitchFamily="34" charset="0"/>
              <a:ea typeface="Lato"/>
              <a:cs typeface="Segoe UI" panose="020B0502040204020203" pitchFamily="34" charset="0"/>
            </a:endParaRPr>
          </a:p>
        </p:txBody>
      </p:sp>
      <p:sp>
        <p:nvSpPr>
          <p:cNvPr id="13" name="Slide Number Placeholder 1">
            <a:extLst>
              <a:ext uri="{FF2B5EF4-FFF2-40B4-BE49-F238E27FC236}">
                <a16:creationId xmlns:a16="http://schemas.microsoft.com/office/drawing/2014/main" id="{3162E3BA-1F24-4A25-F08A-FE7B0C3F913C}"/>
              </a:ext>
            </a:extLst>
          </p:cNvPr>
          <p:cNvSpPr>
            <a:spLocks noGrp="1"/>
          </p:cNvSpPr>
          <p:nvPr>
            <p:ph type="sldNum" sz="quarter" idx="4294967295"/>
          </p:nvPr>
        </p:nvSpPr>
        <p:spPr>
          <a:xfrm>
            <a:off x="144406" y="6356350"/>
            <a:ext cx="364435" cy="365125"/>
          </a:xfrm>
          <a:prstGeom prst="rect">
            <a:avLst/>
          </a:prstGeom>
        </p:spPr>
        <p:txBody>
          <a:bodyPr/>
          <a:lstStyle/>
          <a:p>
            <a:fld id="{7AA5A8D0-5050-1F48-B372-A662863B1D10}" type="slidenum">
              <a:rPr lang="en-US" sz="1100" smtClean="0">
                <a:solidFill>
                  <a:schemeClr val="bg1">
                    <a:lumMod val="50000"/>
                  </a:schemeClr>
                </a:solidFill>
                <a:latin typeface="Segoe UI Semilight" panose="020B0402040204020203" pitchFamily="34" charset="0"/>
                <a:cs typeface="Segoe UI Semilight" panose="020B0402040204020203" pitchFamily="34" charset="0"/>
              </a:rPr>
              <a:pPr/>
              <a:t>3</a:t>
            </a:fld>
            <a:endParaRPr lang="en-US" sz="1100">
              <a:solidFill>
                <a:schemeClr val="bg1">
                  <a:lumMod val="50000"/>
                </a:schemeClr>
              </a:solidFill>
              <a:latin typeface="Segoe UI Semilight" panose="020B0402040204020203" pitchFamily="34" charset="0"/>
              <a:cs typeface="Segoe UI Semilight" panose="020B0402040204020203" pitchFamily="34" charset="0"/>
            </a:endParaRPr>
          </a:p>
        </p:txBody>
      </p:sp>
      <p:sp>
        <p:nvSpPr>
          <p:cNvPr id="2" name="TextBox 1">
            <a:extLst>
              <a:ext uri="{FF2B5EF4-FFF2-40B4-BE49-F238E27FC236}">
                <a16:creationId xmlns:a16="http://schemas.microsoft.com/office/drawing/2014/main" id="{36B2E4CF-3F6F-9BB8-D505-82E9964BB64D}"/>
              </a:ext>
            </a:extLst>
          </p:cNvPr>
          <p:cNvSpPr txBox="1"/>
          <p:nvPr/>
        </p:nvSpPr>
        <p:spPr>
          <a:xfrm>
            <a:off x="572721" y="531648"/>
            <a:ext cx="5221287" cy="307777"/>
          </a:xfrm>
          <a:prstGeom prst="rect">
            <a:avLst/>
          </a:prstGeom>
          <a:noFill/>
        </p:spPr>
        <p:txBody>
          <a:bodyPr wrap="square" rtlCol="0">
            <a:spAutoFit/>
          </a:bodyPr>
          <a:lstStyle/>
          <a:p>
            <a:r>
              <a:rPr lang="en-US" sz="1400" b="1" spc="300">
                <a:solidFill>
                  <a:srgbClr val="49C8E9"/>
                </a:solidFill>
                <a:latin typeface="Segoe UI Semibold" panose="020B0502040204020203" pitchFamily="34" charset="0"/>
                <a:ea typeface="Segoe UI" panose="020B0502040204020203" pitchFamily="34" charset="0"/>
                <a:cs typeface="Segoe UI Semibold" panose="020B0502040204020203" pitchFamily="34" charset="0"/>
              </a:rPr>
              <a:t>CASE STUDY</a:t>
            </a:r>
          </a:p>
        </p:txBody>
      </p:sp>
      <p:sp>
        <p:nvSpPr>
          <p:cNvPr id="4" name="TextBox 3">
            <a:extLst>
              <a:ext uri="{FF2B5EF4-FFF2-40B4-BE49-F238E27FC236}">
                <a16:creationId xmlns:a16="http://schemas.microsoft.com/office/drawing/2014/main" id="{57DCC493-6FDA-7059-E4AD-DAAD2EDD69DE}"/>
              </a:ext>
            </a:extLst>
          </p:cNvPr>
          <p:cNvSpPr txBox="1"/>
          <p:nvPr/>
        </p:nvSpPr>
        <p:spPr>
          <a:xfrm>
            <a:off x="4256284" y="4009086"/>
            <a:ext cx="97734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latin typeface="Segoe UI" panose="020B0502040204020203" pitchFamily="34" charset="0"/>
                <a:cs typeface="Segoe UI" panose="020B0502040204020203" pitchFamily="34" charset="0"/>
              </a:rPr>
              <a:t>Simple  lead capture form</a:t>
            </a:r>
          </a:p>
        </p:txBody>
      </p:sp>
      <p:sp>
        <p:nvSpPr>
          <p:cNvPr id="5" name="TextBox 4">
            <a:extLst>
              <a:ext uri="{FF2B5EF4-FFF2-40B4-BE49-F238E27FC236}">
                <a16:creationId xmlns:a16="http://schemas.microsoft.com/office/drawing/2014/main" id="{29FAB953-CAD7-17B9-03A4-2B5EF13EE4FA}"/>
              </a:ext>
            </a:extLst>
          </p:cNvPr>
          <p:cNvSpPr txBox="1"/>
          <p:nvPr/>
        </p:nvSpPr>
        <p:spPr>
          <a:xfrm>
            <a:off x="4256284" y="5791309"/>
            <a:ext cx="977347" cy="5650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latin typeface="Segoe UI" panose="020B0502040204020203" pitchFamily="34" charset="0"/>
                <a:cs typeface="Segoe UI" panose="020B0502040204020203" pitchFamily="34" charset="0"/>
              </a:rPr>
              <a:t>Added blogs to keep users on site</a:t>
            </a:r>
          </a:p>
        </p:txBody>
      </p:sp>
      <p:sp>
        <p:nvSpPr>
          <p:cNvPr id="8" name="TextBox 7">
            <a:extLst>
              <a:ext uri="{FF2B5EF4-FFF2-40B4-BE49-F238E27FC236}">
                <a16:creationId xmlns:a16="http://schemas.microsoft.com/office/drawing/2014/main" id="{AFCF4AF3-2026-6086-9E03-FAC6FF7FF1EA}"/>
              </a:ext>
            </a:extLst>
          </p:cNvPr>
          <p:cNvSpPr txBox="1"/>
          <p:nvPr/>
        </p:nvSpPr>
        <p:spPr>
          <a:xfrm>
            <a:off x="4256284" y="1253987"/>
            <a:ext cx="1098825"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latin typeface="Segoe UI" panose="020B0502040204020203" pitchFamily="34" charset="0"/>
                <a:cs typeface="Segoe UI" panose="020B0502040204020203" pitchFamily="34" charset="0"/>
              </a:rPr>
              <a:t>Formalized use of brand colors and fonts</a:t>
            </a:r>
          </a:p>
        </p:txBody>
      </p:sp>
      <p:sp>
        <p:nvSpPr>
          <p:cNvPr id="10" name="TextBox 9">
            <a:extLst>
              <a:ext uri="{FF2B5EF4-FFF2-40B4-BE49-F238E27FC236}">
                <a16:creationId xmlns:a16="http://schemas.microsoft.com/office/drawing/2014/main" id="{9877E0C3-47BB-3E76-3BF9-CCDD51B6419C}"/>
              </a:ext>
            </a:extLst>
          </p:cNvPr>
          <p:cNvSpPr txBox="1"/>
          <p:nvPr/>
        </p:nvSpPr>
        <p:spPr>
          <a:xfrm>
            <a:off x="5521329" y="244334"/>
            <a:ext cx="261188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t>Event Template &amp; Meeting </a:t>
            </a:r>
            <a:br>
              <a:rPr lang="en-US" sz="1200" b="1"/>
            </a:br>
            <a:r>
              <a:rPr lang="en-US" sz="1200" b="1"/>
              <a:t>Request Form</a:t>
            </a:r>
            <a:endParaRPr lang="en-US"/>
          </a:p>
        </p:txBody>
      </p:sp>
      <p:sp>
        <p:nvSpPr>
          <p:cNvPr id="17" name="TextBox 16">
            <a:extLst>
              <a:ext uri="{FF2B5EF4-FFF2-40B4-BE49-F238E27FC236}">
                <a16:creationId xmlns:a16="http://schemas.microsoft.com/office/drawing/2014/main" id="{D6001BD4-D148-2726-848F-269C08522526}"/>
              </a:ext>
            </a:extLst>
          </p:cNvPr>
          <p:cNvSpPr txBox="1"/>
          <p:nvPr/>
        </p:nvSpPr>
        <p:spPr>
          <a:xfrm>
            <a:off x="9437914" y="338757"/>
            <a:ext cx="247606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t>News, Events &amp; Insights Page </a:t>
            </a:r>
          </a:p>
        </p:txBody>
      </p:sp>
      <p:sp>
        <p:nvSpPr>
          <p:cNvPr id="11" name="TextBox 10">
            <a:extLst>
              <a:ext uri="{FF2B5EF4-FFF2-40B4-BE49-F238E27FC236}">
                <a16:creationId xmlns:a16="http://schemas.microsoft.com/office/drawing/2014/main" id="{00FE3595-8074-C210-AABC-A5C6C2A94FE4}"/>
              </a:ext>
            </a:extLst>
          </p:cNvPr>
          <p:cNvSpPr txBox="1"/>
          <p:nvPr/>
        </p:nvSpPr>
        <p:spPr>
          <a:xfrm>
            <a:off x="525096" y="2796928"/>
            <a:ext cx="3267972" cy="3332515"/>
          </a:xfrm>
          <a:prstGeom prst="rect">
            <a:avLst/>
          </a:prstGeom>
          <a:noFill/>
        </p:spPr>
        <p:txBody>
          <a:bodyPr wrap="square" lIns="91440" tIns="45720" rIns="91440" bIns="45720" rtlCol="0" anchor="t">
            <a:spAutoFit/>
          </a:bodyPr>
          <a:lstStyle/>
          <a:p>
            <a:pPr>
              <a:lnSpc>
                <a:spcPct val="110000"/>
              </a:lnSpc>
              <a:spcAft>
                <a:spcPts val="600"/>
              </a:spcAft>
              <a:defRPr/>
            </a:pPr>
            <a:r>
              <a:rPr lang="en-US" sz="1600" b="1" i="1">
                <a:solidFill>
                  <a:srgbClr val="002C69"/>
                </a:solidFill>
                <a:latin typeface="Segoe UI Semibold"/>
                <a:ea typeface="Calibri"/>
                <a:cs typeface="Segoe UI Semibold"/>
              </a:rPr>
              <a:t>From strategy to development and insights</a:t>
            </a:r>
          </a:p>
          <a:p>
            <a:pPr marL="285750" indent="-285750">
              <a:lnSpc>
                <a:spcPct val="110000"/>
              </a:lnSpc>
              <a:spcAft>
                <a:spcPts val="400"/>
              </a:spcAft>
              <a:buFont typeface="Arial" panose="020B0604020202020204" pitchFamily="34" charset="0"/>
              <a:buChar char="•"/>
              <a:defRPr/>
            </a:pPr>
            <a:r>
              <a:rPr lang="en-US" sz="1600">
                <a:latin typeface="Segoe UI Semilight"/>
                <a:ea typeface="Calibri"/>
                <a:cs typeface="Segoe UI Semilight"/>
              </a:rPr>
              <a:t>LinkedIn advertising and </a:t>
            </a:r>
            <a:br>
              <a:rPr lang="en-US" sz="1600">
                <a:latin typeface="Segoe UI Semilight"/>
                <a:ea typeface="Calibri"/>
                <a:cs typeface="Segoe UI Semilight"/>
              </a:rPr>
            </a:br>
            <a:r>
              <a:rPr lang="en-US" sz="1600">
                <a:latin typeface="Segoe UI Semilight"/>
                <a:ea typeface="Calibri"/>
                <a:cs typeface="Segoe UI Semilight"/>
              </a:rPr>
              <a:t>email nurture campaigns</a:t>
            </a:r>
          </a:p>
          <a:p>
            <a:pPr marL="285750" indent="-285750">
              <a:lnSpc>
                <a:spcPct val="110000"/>
              </a:lnSpc>
              <a:spcAft>
                <a:spcPts val="400"/>
              </a:spcAft>
              <a:buFont typeface="Arial" panose="020B0604020202020204" pitchFamily="34" charset="0"/>
              <a:buChar char="•"/>
              <a:defRPr/>
            </a:pPr>
            <a:r>
              <a:rPr lang="en-US" sz="1600">
                <a:latin typeface="Segoe UI Semilight"/>
                <a:ea typeface="Calibri"/>
                <a:cs typeface="Segoe UI Semilight"/>
              </a:rPr>
              <a:t>Data flow from HubSpot </a:t>
            </a:r>
            <a:br>
              <a:rPr lang="en-US" sz="1600">
                <a:latin typeface="Segoe UI Semilight"/>
                <a:ea typeface="Calibri"/>
                <a:cs typeface="Segoe UI Semilight"/>
              </a:rPr>
            </a:br>
            <a:r>
              <a:rPr lang="en-US" sz="1600">
                <a:latin typeface="Segoe UI Semilight"/>
                <a:ea typeface="Calibri"/>
                <a:cs typeface="Segoe UI Semilight"/>
              </a:rPr>
              <a:t>to Salesforce</a:t>
            </a:r>
          </a:p>
          <a:p>
            <a:pPr marL="285750" indent="-285750">
              <a:lnSpc>
                <a:spcPct val="110000"/>
              </a:lnSpc>
              <a:spcAft>
                <a:spcPts val="400"/>
              </a:spcAft>
              <a:buFont typeface="Arial" panose="020B0604020202020204" pitchFamily="34" charset="0"/>
              <a:buChar char="•"/>
              <a:defRPr/>
            </a:pPr>
            <a:r>
              <a:rPr lang="en-US" sz="1600">
                <a:latin typeface="Segoe UI Semilight"/>
                <a:ea typeface="Calibri"/>
                <a:cs typeface="Segoe UI Semilight"/>
              </a:rPr>
              <a:t>Enhanced web design </a:t>
            </a:r>
            <a:br>
              <a:rPr lang="en-US" sz="1600">
                <a:latin typeface="Segoe UI Semilight"/>
                <a:ea typeface="Calibri"/>
                <a:cs typeface="Segoe UI Semilight"/>
              </a:rPr>
            </a:br>
            <a:r>
              <a:rPr lang="en-US" sz="1600">
                <a:latin typeface="Segoe UI Semilight"/>
                <a:ea typeface="Calibri"/>
                <a:cs typeface="Segoe UI Semilight"/>
              </a:rPr>
              <a:t>and content</a:t>
            </a:r>
          </a:p>
          <a:p>
            <a:pPr marL="285750" indent="-285750">
              <a:lnSpc>
                <a:spcPct val="110000"/>
              </a:lnSpc>
              <a:spcAft>
                <a:spcPts val="400"/>
              </a:spcAft>
              <a:buFont typeface="Arial" panose="020B0604020202020204" pitchFamily="34" charset="0"/>
              <a:buChar char="•"/>
              <a:defRPr/>
            </a:pPr>
            <a:r>
              <a:rPr lang="en-US" sz="1600">
                <a:latin typeface="Segoe UI Semilight"/>
                <a:ea typeface="Calibri"/>
                <a:cs typeface="Segoe UI Semilight"/>
              </a:rPr>
              <a:t>Monthly sales reports</a:t>
            </a:r>
          </a:p>
          <a:p>
            <a:pPr marL="285750" indent="-285750">
              <a:lnSpc>
                <a:spcPct val="110000"/>
              </a:lnSpc>
              <a:spcAft>
                <a:spcPts val="400"/>
              </a:spcAft>
              <a:buFont typeface="Arial" panose="020B0604020202020204" pitchFamily="34" charset="0"/>
              <a:buChar char="•"/>
              <a:defRPr/>
            </a:pPr>
            <a:r>
              <a:rPr lang="en-US" sz="1600">
                <a:latin typeface="Segoe UI Semilight"/>
                <a:ea typeface="Calibri"/>
                <a:cs typeface="Segoe UI Semilight"/>
              </a:rPr>
              <a:t>Videos, documentation, </a:t>
            </a:r>
            <a:br>
              <a:rPr lang="en-US" sz="1600">
                <a:latin typeface="Segoe UI Semilight"/>
                <a:ea typeface="Calibri"/>
                <a:cs typeface="Segoe UI Semilight"/>
              </a:rPr>
            </a:br>
            <a:r>
              <a:rPr lang="en-US" sz="1600">
                <a:latin typeface="Segoe UI Semilight"/>
                <a:ea typeface="Calibri"/>
                <a:cs typeface="Segoe UI Semilight"/>
              </a:rPr>
              <a:t>training and hands-on support</a:t>
            </a:r>
          </a:p>
        </p:txBody>
      </p:sp>
      <p:pic>
        <p:nvPicPr>
          <p:cNvPr id="27" name="Picture 26" descr="A screenshot of a website&#10;&#10;AI-generated content may be incorrect.">
            <a:extLst>
              <a:ext uri="{FF2B5EF4-FFF2-40B4-BE49-F238E27FC236}">
                <a16:creationId xmlns:a16="http://schemas.microsoft.com/office/drawing/2014/main" id="{987F485F-61C6-568D-227C-EF8FC6D19C2D}"/>
              </a:ext>
            </a:extLst>
          </p:cNvPr>
          <p:cNvPicPr>
            <a:picLocks noChangeAspect="1"/>
          </p:cNvPicPr>
          <p:nvPr/>
        </p:nvPicPr>
        <p:blipFill>
          <a:blip r:embed="rId3">
            <a:extLst>
              <a:ext uri="{28A0092B-C50C-407E-A947-70E740481C1C}">
                <a14:useLocalDpi xmlns:a14="http://schemas.microsoft.com/office/drawing/2010/main" val="0"/>
              </a:ext>
            </a:extLst>
          </a:blip>
          <a:srcRect l="11363" r="11596"/>
          <a:stretch/>
        </p:blipFill>
        <p:spPr>
          <a:xfrm>
            <a:off x="9437914" y="832756"/>
            <a:ext cx="2476067" cy="6028685"/>
          </a:xfrm>
          <a:prstGeom prst="rect">
            <a:avLst/>
          </a:prstGeom>
          <a:effectLst>
            <a:outerShdw blurRad="110173" algn="ctr" rotWithShape="0">
              <a:prstClr val="black">
                <a:alpha val="20233"/>
              </a:prstClr>
            </a:outerShdw>
          </a:effectLst>
        </p:spPr>
      </p:pic>
      <p:sp>
        <p:nvSpPr>
          <p:cNvPr id="19" name="TextBox 18">
            <a:extLst>
              <a:ext uri="{FF2B5EF4-FFF2-40B4-BE49-F238E27FC236}">
                <a16:creationId xmlns:a16="http://schemas.microsoft.com/office/drawing/2014/main" id="{3B7FDDC0-3C00-8D82-D7AD-91039366B065}"/>
              </a:ext>
            </a:extLst>
          </p:cNvPr>
          <p:cNvSpPr txBox="1"/>
          <p:nvPr/>
        </p:nvSpPr>
        <p:spPr>
          <a:xfrm>
            <a:off x="8278740" y="4698430"/>
            <a:ext cx="1043611"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latin typeface="Segoe UI" panose="020B0502040204020203" pitchFamily="34" charset="0"/>
                <a:cs typeface="Segoe UI" panose="020B0502040204020203" pitchFamily="34" charset="0"/>
              </a:rPr>
              <a:t>Features new brand, sharper imagery</a:t>
            </a:r>
          </a:p>
        </p:txBody>
      </p:sp>
      <p:sp>
        <p:nvSpPr>
          <p:cNvPr id="20" name="TextBox 19">
            <a:extLst>
              <a:ext uri="{FF2B5EF4-FFF2-40B4-BE49-F238E27FC236}">
                <a16:creationId xmlns:a16="http://schemas.microsoft.com/office/drawing/2014/main" id="{D7E05C5A-6CA7-AE16-0516-7220B02E9AC2}"/>
              </a:ext>
            </a:extLst>
          </p:cNvPr>
          <p:cNvSpPr txBox="1"/>
          <p:nvPr/>
        </p:nvSpPr>
        <p:spPr>
          <a:xfrm>
            <a:off x="8278740" y="2776545"/>
            <a:ext cx="1341784"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latin typeface="Segoe UI" panose="020B0502040204020203" pitchFamily="34" charset="0"/>
                <a:cs typeface="Segoe UI" panose="020B0502040204020203" pitchFamily="34" charset="0"/>
              </a:rPr>
              <a:t>Easy navigation among content categories</a:t>
            </a:r>
          </a:p>
        </p:txBody>
      </p:sp>
      <p:sp>
        <p:nvSpPr>
          <p:cNvPr id="18" name="TextBox 17">
            <a:extLst>
              <a:ext uri="{FF2B5EF4-FFF2-40B4-BE49-F238E27FC236}">
                <a16:creationId xmlns:a16="http://schemas.microsoft.com/office/drawing/2014/main" id="{6DDB4776-68AD-46AC-FE4B-DEC70D4EEA1C}"/>
              </a:ext>
            </a:extLst>
          </p:cNvPr>
          <p:cNvSpPr txBox="1"/>
          <p:nvPr/>
        </p:nvSpPr>
        <p:spPr>
          <a:xfrm>
            <a:off x="8278740" y="1150086"/>
            <a:ext cx="104361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latin typeface="Segoe UI" panose="020B0502040204020203" pitchFamily="34" charset="0"/>
                <a:cs typeface="Segoe UI" panose="020B0502040204020203" pitchFamily="34" charset="0"/>
              </a:rPr>
              <a:t>Easy toggle from US and International pages</a:t>
            </a:r>
          </a:p>
        </p:txBody>
      </p:sp>
      <p:sp>
        <p:nvSpPr>
          <p:cNvPr id="31" name="Freeform 30">
            <a:extLst>
              <a:ext uri="{FF2B5EF4-FFF2-40B4-BE49-F238E27FC236}">
                <a16:creationId xmlns:a16="http://schemas.microsoft.com/office/drawing/2014/main" id="{F3C69A40-CA85-F9DA-1E69-86C3396A4CFE}"/>
              </a:ext>
            </a:extLst>
          </p:cNvPr>
          <p:cNvSpPr/>
          <p:nvPr/>
        </p:nvSpPr>
        <p:spPr>
          <a:xfrm>
            <a:off x="8368393" y="917593"/>
            <a:ext cx="3322864" cy="236764"/>
          </a:xfrm>
          <a:custGeom>
            <a:avLst/>
            <a:gdLst>
              <a:gd name="connsiteX0" fmla="*/ 0 w 3322864"/>
              <a:gd name="connsiteY0" fmla="*/ 236764 h 236764"/>
              <a:gd name="connsiteX1" fmla="*/ 2653393 w 3322864"/>
              <a:gd name="connsiteY1" fmla="*/ 236764 h 236764"/>
              <a:gd name="connsiteX2" fmla="*/ 3322864 w 3322864"/>
              <a:gd name="connsiteY2" fmla="*/ 0 h 236764"/>
            </a:gdLst>
            <a:ahLst/>
            <a:cxnLst>
              <a:cxn ang="0">
                <a:pos x="connsiteX0" y="connsiteY0"/>
              </a:cxn>
              <a:cxn ang="0">
                <a:pos x="connsiteX1" y="connsiteY1"/>
              </a:cxn>
              <a:cxn ang="0">
                <a:pos x="connsiteX2" y="connsiteY2"/>
              </a:cxn>
            </a:cxnLst>
            <a:rect l="l" t="t" r="r" b="b"/>
            <a:pathLst>
              <a:path w="3322864" h="236764">
                <a:moveTo>
                  <a:pt x="0" y="236764"/>
                </a:moveTo>
                <a:lnTo>
                  <a:pt x="2653393" y="236764"/>
                </a:lnTo>
                <a:lnTo>
                  <a:pt x="3322864" y="0"/>
                </a:lnTo>
              </a:path>
            </a:pathLst>
          </a:custGeom>
          <a:noFill/>
          <a:ln w="12700">
            <a:solidFill>
              <a:srgbClr val="49C8E9"/>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6DE481BC-D2EE-FB8D-ECC5-E44F0A16EA7D}"/>
              </a:ext>
            </a:extLst>
          </p:cNvPr>
          <p:cNvCxnSpPr/>
          <p:nvPr/>
        </p:nvCxnSpPr>
        <p:spPr>
          <a:xfrm>
            <a:off x="8368393" y="2776545"/>
            <a:ext cx="1252131" cy="0"/>
          </a:xfrm>
          <a:prstGeom prst="line">
            <a:avLst/>
          </a:prstGeom>
          <a:ln w="12700">
            <a:solidFill>
              <a:srgbClr val="49C8E9"/>
            </a:solidFill>
            <a:tailEnd type="triangle"/>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70CDFCCA-5D31-6C8E-40E0-098C328CB1B4}"/>
              </a:ext>
            </a:extLst>
          </p:cNvPr>
          <p:cNvCxnSpPr/>
          <p:nvPr/>
        </p:nvCxnSpPr>
        <p:spPr>
          <a:xfrm>
            <a:off x="8368393" y="4681453"/>
            <a:ext cx="1252131" cy="0"/>
          </a:xfrm>
          <a:prstGeom prst="line">
            <a:avLst/>
          </a:prstGeom>
          <a:ln w="12700">
            <a:solidFill>
              <a:srgbClr val="49C8E9"/>
            </a:solidFill>
            <a:tailEnd type="triangle"/>
          </a:ln>
        </p:spPr>
        <p:style>
          <a:lnRef idx="2">
            <a:schemeClr val="accent1"/>
          </a:lnRef>
          <a:fillRef idx="0">
            <a:schemeClr val="accent1"/>
          </a:fillRef>
          <a:effectRef idx="1">
            <a:schemeClr val="accent1"/>
          </a:effectRef>
          <a:fontRef idx="minor">
            <a:schemeClr val="tx1"/>
          </a:fontRef>
        </p:style>
      </p:cxnSp>
      <p:pic>
        <p:nvPicPr>
          <p:cNvPr id="36" name="Picture 35" descr="A screenshot of a web page&#10;&#10;AI-generated content may be incorrect.">
            <a:extLst>
              <a:ext uri="{FF2B5EF4-FFF2-40B4-BE49-F238E27FC236}">
                <a16:creationId xmlns:a16="http://schemas.microsoft.com/office/drawing/2014/main" id="{A1AB03DA-71AB-F29C-76F5-3414DBCC0B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1329" y="839425"/>
            <a:ext cx="2611883" cy="6018574"/>
          </a:xfrm>
          <a:prstGeom prst="rect">
            <a:avLst/>
          </a:prstGeom>
          <a:effectLst>
            <a:outerShdw blurRad="101600" algn="ctr" rotWithShape="0">
              <a:prstClr val="black">
                <a:alpha val="20000"/>
              </a:prstClr>
            </a:outerShdw>
          </a:effectLst>
        </p:spPr>
      </p:pic>
      <p:cxnSp>
        <p:nvCxnSpPr>
          <p:cNvPr id="37" name="Straight Connector 36">
            <a:extLst>
              <a:ext uri="{FF2B5EF4-FFF2-40B4-BE49-F238E27FC236}">
                <a16:creationId xmlns:a16="http://schemas.microsoft.com/office/drawing/2014/main" id="{1164A515-ACE8-C178-6648-2E7C63AE6C14}"/>
              </a:ext>
            </a:extLst>
          </p:cNvPr>
          <p:cNvCxnSpPr>
            <a:cxnSpLocks/>
          </p:cNvCxnSpPr>
          <p:nvPr/>
        </p:nvCxnSpPr>
        <p:spPr>
          <a:xfrm>
            <a:off x="4351564" y="1236994"/>
            <a:ext cx="1517685" cy="0"/>
          </a:xfrm>
          <a:prstGeom prst="line">
            <a:avLst/>
          </a:prstGeom>
          <a:ln w="12700">
            <a:solidFill>
              <a:srgbClr val="49C8E9"/>
            </a:solidFill>
            <a:tailEnd type="triangle"/>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4BE57BDC-1A40-082A-7814-EB5E7B5E7F74}"/>
              </a:ext>
            </a:extLst>
          </p:cNvPr>
          <p:cNvCxnSpPr>
            <a:cxnSpLocks/>
          </p:cNvCxnSpPr>
          <p:nvPr/>
        </p:nvCxnSpPr>
        <p:spPr>
          <a:xfrm>
            <a:off x="4351564" y="3996522"/>
            <a:ext cx="1517685" cy="0"/>
          </a:xfrm>
          <a:prstGeom prst="line">
            <a:avLst/>
          </a:prstGeom>
          <a:ln w="12700">
            <a:solidFill>
              <a:srgbClr val="49C8E9"/>
            </a:solidFill>
            <a:tailEnd type="triangle"/>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EEE313DE-8598-8900-3EE5-23E6A47B57C8}"/>
              </a:ext>
            </a:extLst>
          </p:cNvPr>
          <p:cNvCxnSpPr>
            <a:cxnSpLocks/>
          </p:cNvCxnSpPr>
          <p:nvPr/>
        </p:nvCxnSpPr>
        <p:spPr>
          <a:xfrm>
            <a:off x="4351564" y="5768172"/>
            <a:ext cx="1517685" cy="0"/>
          </a:xfrm>
          <a:prstGeom prst="line">
            <a:avLst/>
          </a:prstGeom>
          <a:ln w="12700">
            <a:solidFill>
              <a:srgbClr val="49C8E9"/>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7891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AB1390A-B3D2-CFC1-1FBE-DD8179C85628}"/>
              </a:ext>
            </a:extLst>
          </p:cNvPr>
          <p:cNvGrpSpPr/>
          <p:nvPr/>
        </p:nvGrpSpPr>
        <p:grpSpPr>
          <a:xfrm>
            <a:off x="6095999" y="1168"/>
            <a:ext cx="6096001" cy="6856831"/>
            <a:chOff x="6095999" y="1169"/>
            <a:chExt cx="6096001" cy="3421690"/>
          </a:xfrm>
        </p:grpSpPr>
        <p:sp>
          <p:nvSpPr>
            <p:cNvPr id="12" name="Rectangle 11">
              <a:extLst>
                <a:ext uri="{FF2B5EF4-FFF2-40B4-BE49-F238E27FC236}">
                  <a16:creationId xmlns:a16="http://schemas.microsoft.com/office/drawing/2014/main" id="{44C3EBD0-4E03-6B22-EF06-71A92B0070BC}"/>
                </a:ext>
              </a:extLst>
            </p:cNvPr>
            <p:cNvSpPr/>
            <p:nvPr/>
          </p:nvSpPr>
          <p:spPr>
            <a:xfrm>
              <a:off x="6095999" y="1169"/>
              <a:ext cx="6096001" cy="1723218"/>
            </a:xfrm>
            <a:prstGeom prst="rect">
              <a:avLst/>
            </a:prstGeom>
            <a:solidFill>
              <a:srgbClr val="49C8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ndParaRPr>
            </a:p>
          </p:txBody>
        </p:sp>
        <p:sp>
          <p:nvSpPr>
            <p:cNvPr id="33" name="Rectangle 32">
              <a:extLst>
                <a:ext uri="{FF2B5EF4-FFF2-40B4-BE49-F238E27FC236}">
                  <a16:creationId xmlns:a16="http://schemas.microsoft.com/office/drawing/2014/main" id="{E3FD17FC-C503-D268-1837-5E1217310C68}"/>
                </a:ext>
              </a:extLst>
            </p:cNvPr>
            <p:cNvSpPr/>
            <p:nvPr/>
          </p:nvSpPr>
          <p:spPr>
            <a:xfrm>
              <a:off x="6095999" y="1699641"/>
              <a:ext cx="6096001" cy="1723218"/>
            </a:xfrm>
            <a:prstGeom prst="rect">
              <a:avLst/>
            </a:prstGeom>
            <a:solidFill>
              <a:srgbClr val="1659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ndParaRPr>
            </a:p>
          </p:txBody>
        </p:sp>
      </p:grpSp>
      <p:sp>
        <p:nvSpPr>
          <p:cNvPr id="3" name="TextBox 2">
            <a:extLst>
              <a:ext uri="{FF2B5EF4-FFF2-40B4-BE49-F238E27FC236}">
                <a16:creationId xmlns:a16="http://schemas.microsoft.com/office/drawing/2014/main" id="{494E45EA-5335-2B4E-6CC7-1DAD23DEFAFB}"/>
              </a:ext>
            </a:extLst>
          </p:cNvPr>
          <p:cNvSpPr txBox="1"/>
          <p:nvPr/>
        </p:nvSpPr>
        <p:spPr>
          <a:xfrm>
            <a:off x="525097" y="847198"/>
            <a:ext cx="5505848" cy="707886"/>
          </a:xfrm>
          <a:prstGeom prst="rect">
            <a:avLst/>
          </a:prstGeom>
          <a:noFill/>
        </p:spPr>
        <p:txBody>
          <a:bodyPr wrap="square" lIns="91440" tIns="45720" rIns="91440" bIns="45720" rtlCol="0" anchor="t">
            <a:spAutoFit/>
          </a:bodyPr>
          <a:lstStyle/>
          <a:p>
            <a:pPr fontAlgn="base">
              <a:spcBef>
                <a:spcPct val="0"/>
              </a:spcBef>
              <a:spcAft>
                <a:spcPts val="1200"/>
              </a:spcAft>
              <a:defRPr/>
            </a:pPr>
            <a:r>
              <a:rPr lang="en-US" sz="4000" b="1">
                <a:solidFill>
                  <a:srgbClr val="002C69"/>
                </a:solidFill>
                <a:latin typeface="Segoe UI" panose="020B0502040204020203" pitchFamily="34" charset="0"/>
                <a:ea typeface="Lato"/>
                <a:cs typeface="Segoe UI" panose="020B0502040204020203" pitchFamily="34" charset="0"/>
                <a:sym typeface="Gill Sans" charset="0"/>
              </a:rPr>
              <a:t>Outcomes</a:t>
            </a:r>
            <a:endParaRPr kumimoji="0" lang="en-US" sz="4000" b="1" u="none" strike="noStrike" kern="1200" cap="none" spc="0" normalizeH="0" baseline="0" noProof="0">
              <a:ln>
                <a:noFill/>
              </a:ln>
              <a:solidFill>
                <a:schemeClr val="accent1"/>
              </a:solidFill>
              <a:effectLst/>
              <a:uLnTx/>
              <a:uFillTx/>
              <a:latin typeface="Segoe UI" panose="020B0502040204020203" pitchFamily="34" charset="0"/>
              <a:ea typeface="Lato"/>
              <a:cs typeface="Segoe UI" panose="020B0502040204020203" pitchFamily="34" charset="0"/>
              <a:sym typeface="Gill Sans" charset="0"/>
            </a:endParaRPr>
          </a:p>
        </p:txBody>
      </p:sp>
      <p:sp>
        <p:nvSpPr>
          <p:cNvPr id="5" name="TextBox 4">
            <a:extLst>
              <a:ext uri="{FF2B5EF4-FFF2-40B4-BE49-F238E27FC236}">
                <a16:creationId xmlns:a16="http://schemas.microsoft.com/office/drawing/2014/main" id="{6A59A853-63D6-BBD9-BFA4-E635CFD85FC9}"/>
              </a:ext>
            </a:extLst>
          </p:cNvPr>
          <p:cNvSpPr txBox="1"/>
          <p:nvPr/>
        </p:nvSpPr>
        <p:spPr>
          <a:xfrm>
            <a:off x="505806" y="1720107"/>
            <a:ext cx="5040308" cy="2545633"/>
          </a:xfrm>
          <a:prstGeom prst="rect">
            <a:avLst/>
          </a:prstGeom>
          <a:noFill/>
        </p:spPr>
        <p:txBody>
          <a:bodyPr wrap="square" lIns="91440" tIns="45720" rIns="91440" bIns="45720" rtlCol="0" anchor="t">
            <a:spAutoFit/>
          </a:bodyPr>
          <a:lstStyle/>
          <a:p>
            <a:pPr>
              <a:lnSpc>
                <a:spcPct val="110000"/>
              </a:lnSpc>
              <a:spcAft>
                <a:spcPts val="1200"/>
              </a:spcAft>
              <a:defRPr/>
            </a:pPr>
            <a:r>
              <a:rPr lang="en-US" sz="1600" dirty="0">
                <a:latin typeface="Segoe UI Semilight"/>
                <a:cs typeface="Segoe UI Semilight"/>
              </a:rPr>
              <a:t>Today, Precision has a framework to efficiently deliver full-scale marketing campaigns—from advertising, email, web and event promotion, to sales analytics.</a:t>
            </a:r>
            <a:endParaRPr lang="en-US" sz="1600" dirty="0">
              <a:latin typeface="Segoe UI Semilight" panose="020B0402040204020203" pitchFamily="34" charset="0"/>
              <a:cs typeface="Segoe UI Semilight" panose="020B0402040204020203" pitchFamily="34" charset="0"/>
            </a:endParaRPr>
          </a:p>
          <a:p>
            <a:pPr>
              <a:lnSpc>
                <a:spcPct val="110000"/>
              </a:lnSpc>
              <a:spcAft>
                <a:spcPts val="1200"/>
              </a:spcAft>
              <a:defRPr/>
            </a:pPr>
            <a:r>
              <a:rPr lang="en-US" sz="1600" dirty="0">
                <a:latin typeface="Segoe UI Semilight"/>
                <a:cs typeface="Segoe UI Semilight"/>
              </a:rPr>
              <a:t>With a shared vision, Precision AQ now leverages more functionality from HubSpot, which takes the heavy-lifting, and they are poised for greater long-term marketing success.</a:t>
            </a:r>
            <a:endParaRPr lang="en-US" dirty="0">
              <a:latin typeface="Segoe UI Semilight"/>
              <a:cs typeface="Segoe UI Semilight"/>
            </a:endParaRPr>
          </a:p>
          <a:p>
            <a:pPr>
              <a:lnSpc>
                <a:spcPct val="110000"/>
              </a:lnSpc>
              <a:spcAft>
                <a:spcPts val="1200"/>
              </a:spcAft>
              <a:defRPr/>
            </a:pPr>
            <a:endParaRPr lang="en-US" sz="1600">
              <a:latin typeface="Segoe UI Semilight" panose="020B0402040204020203" pitchFamily="34" charset="0"/>
              <a:cs typeface="Segoe UI Semilight" panose="020B0402040204020203" pitchFamily="34" charset="0"/>
            </a:endParaRPr>
          </a:p>
        </p:txBody>
      </p:sp>
      <p:sp>
        <p:nvSpPr>
          <p:cNvPr id="13" name="Slide Number Placeholder 1">
            <a:extLst>
              <a:ext uri="{FF2B5EF4-FFF2-40B4-BE49-F238E27FC236}">
                <a16:creationId xmlns:a16="http://schemas.microsoft.com/office/drawing/2014/main" id="{3162E3BA-1F24-4A25-F08A-FE7B0C3F913C}"/>
              </a:ext>
            </a:extLst>
          </p:cNvPr>
          <p:cNvSpPr>
            <a:spLocks noGrp="1"/>
          </p:cNvSpPr>
          <p:nvPr>
            <p:ph type="sldNum" sz="quarter" idx="4294967295"/>
          </p:nvPr>
        </p:nvSpPr>
        <p:spPr>
          <a:xfrm>
            <a:off x="144406" y="6356350"/>
            <a:ext cx="364435" cy="365125"/>
          </a:xfrm>
          <a:prstGeom prst="rect">
            <a:avLst/>
          </a:prstGeom>
        </p:spPr>
        <p:txBody>
          <a:bodyPr/>
          <a:lstStyle/>
          <a:p>
            <a:fld id="{7AA5A8D0-5050-1F48-B372-A662863B1D10}" type="slidenum">
              <a:rPr lang="en-US" sz="1100" smtClean="0">
                <a:solidFill>
                  <a:schemeClr val="bg1">
                    <a:lumMod val="50000"/>
                  </a:schemeClr>
                </a:solidFill>
                <a:latin typeface="Segoe UI Semilight" panose="020B0402040204020203" pitchFamily="34" charset="0"/>
                <a:cs typeface="Segoe UI Semilight" panose="020B0402040204020203" pitchFamily="34" charset="0"/>
              </a:rPr>
              <a:pPr/>
              <a:t>4</a:t>
            </a:fld>
            <a:endParaRPr lang="en-US" sz="1100">
              <a:solidFill>
                <a:schemeClr val="bg1">
                  <a:lumMod val="50000"/>
                </a:schemeClr>
              </a:solidFill>
              <a:latin typeface="Segoe UI Semilight" panose="020B0402040204020203" pitchFamily="34" charset="0"/>
              <a:cs typeface="Segoe UI Semilight" panose="020B0402040204020203" pitchFamily="34" charset="0"/>
            </a:endParaRPr>
          </a:p>
        </p:txBody>
      </p:sp>
      <p:sp>
        <p:nvSpPr>
          <p:cNvPr id="2" name="TextBox 1">
            <a:extLst>
              <a:ext uri="{FF2B5EF4-FFF2-40B4-BE49-F238E27FC236}">
                <a16:creationId xmlns:a16="http://schemas.microsoft.com/office/drawing/2014/main" id="{36B2E4CF-3F6F-9BB8-D505-82E9964BB64D}"/>
              </a:ext>
            </a:extLst>
          </p:cNvPr>
          <p:cNvSpPr txBox="1"/>
          <p:nvPr/>
        </p:nvSpPr>
        <p:spPr>
          <a:xfrm>
            <a:off x="572721" y="531648"/>
            <a:ext cx="5221287" cy="307777"/>
          </a:xfrm>
          <a:prstGeom prst="rect">
            <a:avLst/>
          </a:prstGeom>
          <a:noFill/>
        </p:spPr>
        <p:txBody>
          <a:bodyPr wrap="square" rtlCol="0">
            <a:spAutoFit/>
          </a:bodyPr>
          <a:lstStyle/>
          <a:p>
            <a:r>
              <a:rPr lang="en-US" sz="1400" b="1" spc="300">
                <a:solidFill>
                  <a:srgbClr val="49C8E9"/>
                </a:solidFill>
                <a:latin typeface="Segoe UI Semibold" panose="020B0502040204020203" pitchFamily="34" charset="0"/>
                <a:ea typeface="Segoe UI" panose="020B0502040204020203" pitchFamily="34" charset="0"/>
                <a:cs typeface="Segoe UI Semibold" panose="020B0502040204020203" pitchFamily="34" charset="0"/>
              </a:rPr>
              <a:t>CASE STUDY</a:t>
            </a:r>
          </a:p>
        </p:txBody>
      </p:sp>
      <p:sp>
        <p:nvSpPr>
          <p:cNvPr id="40" name="TextBox 39">
            <a:extLst>
              <a:ext uri="{FF2B5EF4-FFF2-40B4-BE49-F238E27FC236}">
                <a16:creationId xmlns:a16="http://schemas.microsoft.com/office/drawing/2014/main" id="{EC3383AF-9B89-9504-2ABC-B06D72F1BC84}"/>
              </a:ext>
            </a:extLst>
          </p:cNvPr>
          <p:cNvSpPr txBox="1"/>
          <p:nvPr/>
        </p:nvSpPr>
        <p:spPr>
          <a:xfrm>
            <a:off x="6472049" y="1496940"/>
            <a:ext cx="695325" cy="461665"/>
          </a:xfrm>
          <a:prstGeom prst="rect">
            <a:avLst/>
          </a:prstGeom>
          <a:noFill/>
        </p:spPr>
        <p:txBody>
          <a:bodyPr wrap="square" lIns="91440" tIns="45720" rIns="91440" bIns="45720" rtlCol="0" anchor="t">
            <a:spAutoFit/>
          </a:bodyPr>
          <a:lstStyle/>
          <a:p>
            <a:r>
              <a:rPr lang="en-US" sz="2400" b="1" u="sng">
                <a:solidFill>
                  <a:schemeClr val="bg1"/>
                </a:solidFill>
                <a:latin typeface="Segoe UI Semibold" panose="020B0502040204020203" pitchFamily="34" charset="0"/>
                <a:cs typeface="Segoe UI Semibold" panose="020B0502040204020203" pitchFamily="34" charset="0"/>
              </a:rPr>
              <a:t>1</a:t>
            </a:r>
          </a:p>
        </p:txBody>
      </p:sp>
      <p:sp>
        <p:nvSpPr>
          <p:cNvPr id="37" name="TextBox 36">
            <a:extLst>
              <a:ext uri="{FF2B5EF4-FFF2-40B4-BE49-F238E27FC236}">
                <a16:creationId xmlns:a16="http://schemas.microsoft.com/office/drawing/2014/main" id="{A8B2B11E-15AD-6175-59CD-2395E43DDABE}"/>
              </a:ext>
            </a:extLst>
          </p:cNvPr>
          <p:cNvSpPr txBox="1"/>
          <p:nvPr/>
        </p:nvSpPr>
        <p:spPr>
          <a:xfrm>
            <a:off x="7165166" y="1266108"/>
            <a:ext cx="4226846" cy="923330"/>
          </a:xfrm>
          <a:prstGeom prst="rect">
            <a:avLst/>
          </a:prstGeom>
          <a:noFill/>
        </p:spPr>
        <p:txBody>
          <a:bodyPr wrap="square" lIns="91440" tIns="45720" rIns="91440" bIns="45720" rtlCol="0" anchor="t">
            <a:spAutoFit/>
          </a:bodyPr>
          <a:lstStyle/>
          <a:p>
            <a:r>
              <a:rPr lang="en-US" b="1">
                <a:solidFill>
                  <a:schemeClr val="bg1"/>
                </a:solidFill>
                <a:latin typeface="Segoe UI Semibold"/>
                <a:ea typeface="Calibri"/>
                <a:cs typeface="Segoe UI Semibold"/>
              </a:rPr>
              <a:t>Optimized HubSpot campaign delivery with templates, workflow set-up and automations. </a:t>
            </a:r>
          </a:p>
        </p:txBody>
      </p:sp>
      <p:sp>
        <p:nvSpPr>
          <p:cNvPr id="41" name="TextBox 40">
            <a:extLst>
              <a:ext uri="{FF2B5EF4-FFF2-40B4-BE49-F238E27FC236}">
                <a16:creationId xmlns:a16="http://schemas.microsoft.com/office/drawing/2014/main" id="{0088311D-D4CB-8F29-C854-8F53E9C57131}"/>
              </a:ext>
            </a:extLst>
          </p:cNvPr>
          <p:cNvSpPr txBox="1"/>
          <p:nvPr/>
        </p:nvSpPr>
        <p:spPr>
          <a:xfrm>
            <a:off x="6469841" y="4841756"/>
            <a:ext cx="695325" cy="461665"/>
          </a:xfrm>
          <a:prstGeom prst="rect">
            <a:avLst/>
          </a:prstGeom>
          <a:noFill/>
        </p:spPr>
        <p:txBody>
          <a:bodyPr wrap="square" lIns="91440" tIns="45720" rIns="91440" bIns="45720" rtlCol="0" anchor="t">
            <a:spAutoFit/>
          </a:bodyPr>
          <a:lstStyle/>
          <a:p>
            <a:r>
              <a:rPr lang="en-US" sz="2400" b="1" u="sng">
                <a:solidFill>
                  <a:schemeClr val="bg1"/>
                </a:solidFill>
                <a:latin typeface="Segoe UI Semibold" panose="020B0502040204020203" pitchFamily="34" charset="0"/>
                <a:cs typeface="Segoe UI Semibold" panose="020B0502040204020203" pitchFamily="34" charset="0"/>
              </a:rPr>
              <a:t>2</a:t>
            </a:r>
          </a:p>
        </p:txBody>
      </p:sp>
      <p:sp>
        <p:nvSpPr>
          <p:cNvPr id="6" name="TextBox 5">
            <a:extLst>
              <a:ext uri="{FF2B5EF4-FFF2-40B4-BE49-F238E27FC236}">
                <a16:creationId xmlns:a16="http://schemas.microsoft.com/office/drawing/2014/main" id="{4E078026-CC0C-70CD-17D2-E1601E7F0DE5}"/>
              </a:ext>
            </a:extLst>
          </p:cNvPr>
          <p:cNvSpPr txBox="1"/>
          <p:nvPr/>
        </p:nvSpPr>
        <p:spPr>
          <a:xfrm>
            <a:off x="525097" y="4194204"/>
            <a:ext cx="5021017" cy="1908215"/>
          </a:xfrm>
          <a:prstGeom prst="rect">
            <a:avLst/>
          </a:prstGeom>
          <a:noFill/>
        </p:spPr>
        <p:txBody>
          <a:bodyPr wrap="square" lIns="91440" tIns="45720" rIns="91440" bIns="45720" rtlCol="0" anchor="t">
            <a:spAutoFit/>
          </a:bodyPr>
          <a:lstStyle/>
          <a:p>
            <a:pPr>
              <a:lnSpc>
                <a:spcPct val="110000"/>
              </a:lnSpc>
            </a:pPr>
            <a:r>
              <a:rPr lang="en-US" sz="1600" b="1" i="1">
                <a:solidFill>
                  <a:srgbClr val="002C69"/>
                </a:solidFill>
                <a:latin typeface="Segoe UI Semibold"/>
                <a:cs typeface="Segoe UI Semibold"/>
              </a:rPr>
              <a:t>“New Era quickly integrated with our team to enhance our HubSpot capabilities. Their next-level thinking, attention to detail, thoughtful execution and hands-on training have been essential to our marketing success.”</a:t>
            </a:r>
          </a:p>
          <a:p>
            <a:pPr algn="r"/>
            <a:endParaRPr lang="en-US">
              <a:latin typeface="Segoe UI Semilight" panose="020B0402040204020203" pitchFamily="34" charset="0"/>
              <a:cs typeface="Segoe UI Semilight" panose="020B0402040204020203" pitchFamily="34" charset="0"/>
            </a:endParaRPr>
          </a:p>
          <a:p>
            <a:pPr algn="r"/>
            <a:r>
              <a:rPr lang="en-US" sz="1200">
                <a:solidFill>
                  <a:srgbClr val="002C69"/>
                </a:solidFill>
                <a:latin typeface="Segoe UI Semilight"/>
                <a:cs typeface="Segoe UI Semilight"/>
              </a:rPr>
              <a:t>– Christy Dempster, VP, Marketing, Precision AQ</a:t>
            </a:r>
          </a:p>
        </p:txBody>
      </p:sp>
      <p:sp>
        <p:nvSpPr>
          <p:cNvPr id="14" name="TextBox 13">
            <a:extLst>
              <a:ext uri="{FF2B5EF4-FFF2-40B4-BE49-F238E27FC236}">
                <a16:creationId xmlns:a16="http://schemas.microsoft.com/office/drawing/2014/main" id="{DD86469F-A90B-3FAB-7DDD-B7B20154EB4E}"/>
              </a:ext>
            </a:extLst>
          </p:cNvPr>
          <p:cNvSpPr txBox="1"/>
          <p:nvPr/>
        </p:nvSpPr>
        <p:spPr>
          <a:xfrm>
            <a:off x="7168424" y="4610924"/>
            <a:ext cx="4341865" cy="923330"/>
          </a:xfrm>
          <a:prstGeom prst="rect">
            <a:avLst/>
          </a:prstGeom>
          <a:noFill/>
        </p:spPr>
        <p:txBody>
          <a:bodyPr wrap="square" lIns="91440" tIns="45720" rIns="91440" bIns="45720" rtlCol="0" anchor="t">
            <a:spAutoFit/>
          </a:bodyPr>
          <a:lstStyle/>
          <a:p>
            <a:r>
              <a:rPr lang="en-US" b="1">
                <a:solidFill>
                  <a:schemeClr val="bg1"/>
                </a:solidFill>
                <a:latin typeface="Segoe UI Semibold"/>
                <a:ea typeface="Calibri"/>
                <a:cs typeface="Segoe UI Semibold"/>
              </a:rPr>
              <a:t>Empowered marketing and sales teams with strategic guidance and day-to-day marketing support and training.</a:t>
            </a:r>
          </a:p>
        </p:txBody>
      </p:sp>
    </p:spTree>
    <p:extLst>
      <p:ext uri="{BB962C8B-B14F-4D97-AF65-F5344CB8AC3E}">
        <p14:creationId xmlns:p14="http://schemas.microsoft.com/office/powerpoint/2010/main" val="1264580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FD09191DFFA94480383CFA6A39F58C" ma:contentTypeVersion="10" ma:contentTypeDescription="Create a new document." ma:contentTypeScope="" ma:versionID="c37fc70ba560aa848dbce16a440c9c0a">
  <xsd:schema xmlns:xsd="http://www.w3.org/2001/XMLSchema" xmlns:xs="http://www.w3.org/2001/XMLSchema" xmlns:p="http://schemas.microsoft.com/office/2006/metadata/properties" xmlns:ns2="cb5339d6-1da2-4ac8-bb1d-b45c1f5857fb" xmlns:ns3="3d2019e3-e3c9-4ae0-b4ce-803a4d781b15" targetNamespace="http://schemas.microsoft.com/office/2006/metadata/properties" ma:root="true" ma:fieldsID="31199e824dac0cf67265779166559b84" ns2:_="" ns3:_="">
    <xsd:import namespace="cb5339d6-1da2-4ac8-bb1d-b45c1f5857fb"/>
    <xsd:import namespace="3d2019e3-e3c9-4ae0-b4ce-803a4d781b1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5339d6-1da2-4ac8-bb1d-b45c1f5857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18a30dca-d0b5-4083-bd4e-5451b2cba268"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d2019e3-e3c9-4ae0-b4ce-803a4d781b15"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1b9bc200-5ff0-4a6e-b1f9-a0859c67f931}" ma:internalName="TaxCatchAll" ma:showField="CatchAllData" ma:web="3d2019e3-e3c9-4ae0-b4ce-803a4d781b1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d2019e3-e3c9-4ae0-b4ce-803a4d781b15" xsi:nil="true"/>
    <lcf76f155ced4ddcb4097134ff3c332f xmlns="cb5339d6-1da2-4ac8-bb1d-b45c1f5857f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3C8E1F-FE19-4C95-8EAA-2EE00170AA6D}"/>
</file>

<file path=customXml/itemProps2.xml><?xml version="1.0" encoding="utf-8"?>
<ds:datastoreItem xmlns:ds="http://schemas.openxmlformats.org/officeDocument/2006/customXml" ds:itemID="{C715E2C3-3E9D-4C6E-B409-9FACBDD147F1}">
  <ds:schemaRefs>
    <ds:schemaRef ds:uri="http://schemas.microsoft.com/office/2006/documentManagement/types"/>
    <ds:schemaRef ds:uri="http://purl.org/dc/dcmitype/"/>
    <ds:schemaRef ds:uri="http://schemas.openxmlformats.org/package/2006/metadata/core-properties"/>
    <ds:schemaRef ds:uri="http://schemas.microsoft.com/office/2006/metadata/properties"/>
    <ds:schemaRef ds:uri="http://purl.org/dc/terms/"/>
    <ds:schemaRef ds:uri="http://purl.org/dc/elements/1.1/"/>
    <ds:schemaRef ds:uri="cb5339d6-1da2-4ac8-bb1d-b45c1f5857fb"/>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B47A7909-D9E5-4B79-85B2-5257932711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563</Words>
  <Application>Microsoft Office PowerPoint</Application>
  <PresentationFormat>Widescreen</PresentationFormat>
  <Paragraphs>65</Paragraphs>
  <Slides>4</Slides>
  <Notes>1</Notes>
  <HiddenSlides>0</HiddenSlides>
  <MMClips>0</MMClips>
  <ScaleCrop>false</ScaleCrop>
  <HeadingPairs>
    <vt:vector size="4" baseType="variant">
      <vt:variant>
        <vt:lpstr>Theme</vt:lpstr>
      </vt:variant>
      <vt:variant>
        <vt:i4>2</vt:i4>
      </vt:variant>
      <vt:variant>
        <vt:lpstr>Slide Titles</vt:lpstr>
      </vt:variant>
      <vt:variant>
        <vt:i4>4</vt:i4>
      </vt:variant>
    </vt:vector>
  </HeadingPairs>
  <TitlesOfParts>
    <vt:vector size="6" baseType="lpstr">
      <vt:lpstr>office theme</vt:lpstr>
      <vt:lpstr>Office Theme</vt:lpstr>
      <vt:lpstr>Bridging Gaps – a HubSpot Success Story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Amy Brown</cp:lastModifiedBy>
  <cp:revision>42</cp:revision>
  <dcterms:created xsi:type="dcterms:W3CDTF">2013-07-15T20:26:40Z</dcterms:created>
  <dcterms:modified xsi:type="dcterms:W3CDTF">2025-04-30T18:52:46Z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0x01010026FD09191DFFA94480383CFA6A39F58C</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ies>
</file>